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7" r:id="rId3"/>
    <p:sldId id="258" r:id="rId4"/>
    <p:sldId id="308" r:id="rId5"/>
    <p:sldId id="296" r:id="rId6"/>
    <p:sldId id="297" r:id="rId7"/>
    <p:sldId id="259" r:id="rId8"/>
    <p:sldId id="309" r:id="rId9"/>
    <p:sldId id="260" r:id="rId10"/>
    <p:sldId id="312" r:id="rId11"/>
    <p:sldId id="286" r:id="rId12"/>
    <p:sldId id="288" r:id="rId13"/>
    <p:sldId id="299" r:id="rId14"/>
    <p:sldId id="310" r:id="rId15"/>
    <p:sldId id="300" r:id="rId16"/>
    <p:sldId id="301" r:id="rId17"/>
    <p:sldId id="289" r:id="rId18"/>
    <p:sldId id="263" r:id="rId19"/>
    <p:sldId id="302" r:id="rId20"/>
    <p:sldId id="265" r:id="rId21"/>
    <p:sldId id="304" r:id="rId22"/>
    <p:sldId id="313" r:id="rId23"/>
    <p:sldId id="314" r:id="rId24"/>
    <p:sldId id="268" r:id="rId25"/>
    <p:sldId id="295" r:id="rId26"/>
    <p:sldId id="278" r:id="rId27"/>
    <p:sldId id="306" r:id="rId28"/>
    <p:sldId id="305" r:id="rId29"/>
    <p:sldId id="307" r:id="rId30"/>
    <p:sldId id="294" r:id="rId31"/>
    <p:sldId id="303" r:id="rId32"/>
    <p:sldId id="275" r:id="rId33"/>
    <p:sldId id="311" r:id="rId34"/>
  </p:sldIdLst>
  <p:sldSz cx="9144000" cy="6858000" type="screen4x3"/>
  <p:notesSz cx="6858000" cy="9144000"/>
  <p:defaultTextStyle>
    <a:defPPr>
      <a:defRPr lang="zh-CN"/>
    </a:defPPr>
    <a:lvl1pPr algn="l" rtl="0" fontAlgn="base">
      <a:spcBef>
        <a:spcPct val="0"/>
      </a:spcBef>
      <a:spcAft>
        <a:spcPct val="0"/>
      </a:spcAft>
      <a:buFont typeface="Arial" pitchFamily="34" charset="0"/>
      <a:defRPr sz="3200" kern="1200">
        <a:solidFill>
          <a:schemeClr val="tx1"/>
        </a:solidFill>
        <a:latin typeface="Times New Roman" pitchFamily="18" charset="0"/>
        <a:ea typeface="宋体" pitchFamily="2" charset="-122"/>
        <a:cs typeface="+mn-cs"/>
      </a:defRPr>
    </a:lvl1pPr>
    <a:lvl2pPr marL="457200" algn="l" rtl="0" fontAlgn="base">
      <a:spcBef>
        <a:spcPct val="0"/>
      </a:spcBef>
      <a:spcAft>
        <a:spcPct val="0"/>
      </a:spcAft>
      <a:buFont typeface="Arial" pitchFamily="34" charset="0"/>
      <a:defRPr sz="3200" kern="1200">
        <a:solidFill>
          <a:schemeClr val="tx1"/>
        </a:solidFill>
        <a:latin typeface="Times New Roman" pitchFamily="18" charset="0"/>
        <a:ea typeface="宋体" pitchFamily="2" charset="-122"/>
        <a:cs typeface="+mn-cs"/>
      </a:defRPr>
    </a:lvl2pPr>
    <a:lvl3pPr marL="914400" algn="l" rtl="0" fontAlgn="base">
      <a:spcBef>
        <a:spcPct val="0"/>
      </a:spcBef>
      <a:spcAft>
        <a:spcPct val="0"/>
      </a:spcAft>
      <a:buFont typeface="Arial" pitchFamily="34" charset="0"/>
      <a:defRPr sz="3200" kern="1200">
        <a:solidFill>
          <a:schemeClr val="tx1"/>
        </a:solidFill>
        <a:latin typeface="Times New Roman" pitchFamily="18" charset="0"/>
        <a:ea typeface="宋体" pitchFamily="2" charset="-122"/>
        <a:cs typeface="+mn-cs"/>
      </a:defRPr>
    </a:lvl3pPr>
    <a:lvl4pPr marL="1371600" algn="l" rtl="0" fontAlgn="base">
      <a:spcBef>
        <a:spcPct val="0"/>
      </a:spcBef>
      <a:spcAft>
        <a:spcPct val="0"/>
      </a:spcAft>
      <a:buFont typeface="Arial" pitchFamily="34" charset="0"/>
      <a:defRPr sz="3200" kern="1200">
        <a:solidFill>
          <a:schemeClr val="tx1"/>
        </a:solidFill>
        <a:latin typeface="Times New Roman" pitchFamily="18" charset="0"/>
        <a:ea typeface="宋体" pitchFamily="2" charset="-122"/>
        <a:cs typeface="+mn-cs"/>
      </a:defRPr>
    </a:lvl4pPr>
    <a:lvl5pPr marL="1828800" algn="l" rtl="0" fontAlgn="base">
      <a:spcBef>
        <a:spcPct val="0"/>
      </a:spcBef>
      <a:spcAft>
        <a:spcPct val="0"/>
      </a:spcAft>
      <a:buFont typeface="Arial" pitchFamily="34" charset="0"/>
      <a:defRPr sz="3200" kern="1200">
        <a:solidFill>
          <a:schemeClr val="tx1"/>
        </a:solidFill>
        <a:latin typeface="Times New Roman" pitchFamily="18" charset="0"/>
        <a:ea typeface="宋体" pitchFamily="2" charset="-122"/>
        <a:cs typeface="+mn-cs"/>
      </a:defRPr>
    </a:lvl5pPr>
    <a:lvl6pPr marL="2286000" algn="l" defTabSz="914400" rtl="0" eaLnBrk="1" latinLnBrk="0" hangingPunct="1">
      <a:defRPr sz="3200" kern="1200">
        <a:solidFill>
          <a:schemeClr val="tx1"/>
        </a:solidFill>
        <a:latin typeface="Times New Roman" pitchFamily="18" charset="0"/>
        <a:ea typeface="宋体" pitchFamily="2" charset="-122"/>
        <a:cs typeface="+mn-cs"/>
      </a:defRPr>
    </a:lvl6pPr>
    <a:lvl7pPr marL="2743200" algn="l" defTabSz="914400" rtl="0" eaLnBrk="1" latinLnBrk="0" hangingPunct="1">
      <a:defRPr sz="3200" kern="1200">
        <a:solidFill>
          <a:schemeClr val="tx1"/>
        </a:solidFill>
        <a:latin typeface="Times New Roman" pitchFamily="18" charset="0"/>
        <a:ea typeface="宋体" pitchFamily="2" charset="-122"/>
        <a:cs typeface="+mn-cs"/>
      </a:defRPr>
    </a:lvl7pPr>
    <a:lvl8pPr marL="3200400" algn="l" defTabSz="914400" rtl="0" eaLnBrk="1" latinLnBrk="0" hangingPunct="1">
      <a:defRPr sz="3200" kern="1200">
        <a:solidFill>
          <a:schemeClr val="tx1"/>
        </a:solidFill>
        <a:latin typeface="Times New Roman" pitchFamily="18" charset="0"/>
        <a:ea typeface="宋体" pitchFamily="2" charset="-122"/>
        <a:cs typeface="+mn-cs"/>
      </a:defRPr>
    </a:lvl8pPr>
    <a:lvl9pPr marL="3657600" algn="l" defTabSz="914400" rtl="0" eaLnBrk="1" latinLnBrk="0" hangingPunct="1">
      <a:defRPr sz="3200" kern="1200">
        <a:solidFill>
          <a:schemeClr val="tx1"/>
        </a:solidFill>
        <a:latin typeface="Times New Roman" pitchFamily="18"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00"/>
    <a:srgbClr val="CC66FF"/>
    <a:srgbClr val="FF66CC"/>
    <a:srgbClr val="FF00FF"/>
    <a:srgbClr val="9900CC"/>
    <a:srgbClr val="0080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137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2051" name="日期占位符 2"/>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vl1pPr>
          </a:lstStyle>
          <a:p>
            <a:fld id="{9546C03D-3792-4A5C-83F1-10886A6AB9EC}" type="datetimeFigureOut">
              <a:rPr lang="zh-CN" altLang="en-US"/>
              <a:pPr/>
              <a:t>2015/8/12 Wednesday</a:t>
            </a:fld>
            <a:endParaRPr lang="en-US"/>
          </a:p>
        </p:txBody>
      </p:sp>
      <p:sp>
        <p:nvSpPr>
          <p:cNvPr id="2052" name="幻灯片图像占位符 3"/>
          <p:cNvSpPr>
            <a:spLocks noGrp="1" noChangeArrowheads="1"/>
          </p:cNvSpPr>
          <p:nvPr>
            <p:ph type="sldImg" idx="2"/>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miter lim="800000"/>
                <a:headEnd/>
                <a:tailEnd/>
              </a14:hiddenLine>
            </a:ext>
          </a:extLst>
        </p:spPr>
      </p:sp>
      <p:sp>
        <p:nvSpPr>
          <p:cNvPr id="2053" name="备注占位符 4"/>
          <p:cNvSpPr>
            <a:spLocks noGrp="1" noChangeArrowheads="1"/>
          </p:cNvSpPr>
          <p:nvPr>
            <p:ph type="body" sz="quarter" idx="3"/>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054" name="页脚占位符 5"/>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zh-CN" altLang="en-US"/>
          </a:p>
        </p:txBody>
      </p:sp>
      <p:sp>
        <p:nvSpPr>
          <p:cNvPr id="2055" name="灯片编号占位符 6"/>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vl1pPr>
          </a:lstStyle>
          <a:p>
            <a:fld id="{3AA9E2F0-68F8-4AF8-A039-1FC0F785F831}" type="slidenum">
              <a:rPr lang="zh-CN" altLang="en-US"/>
              <a:pPr/>
              <a:t>‹#›</a:t>
            </a:fld>
            <a:endParaRPr lang="en-US"/>
          </a:p>
        </p:txBody>
      </p:sp>
    </p:spTree>
    <p:extLst>
      <p:ext uri="{BB962C8B-B14F-4D97-AF65-F5344CB8AC3E}">
        <p14:creationId xmlns:p14="http://schemas.microsoft.com/office/powerpoint/2010/main" val="24592138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chemeClr val="bg1"/>
        </a:solidFill>
        <a:effectLst/>
      </p:bgPr>
    </p:bg>
    <p:spTree>
      <p:nvGrpSpPr>
        <p:cNvPr id="1" name=""/>
        <p:cNvGrpSpPr/>
        <p:nvPr/>
      </p:nvGrpSpPr>
      <p:grpSpPr>
        <a:xfrm>
          <a:off x="0" y="0"/>
          <a:ext cx="0" cy="0"/>
          <a:chOff x="0" y="0"/>
          <a:chExt cx="0" cy="0"/>
        </a:xfrm>
      </p:grpSpPr>
      <p:sp>
        <p:nvSpPr>
          <p:cNvPr id="717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algn="r" eaLnBrk="1" hangingPunct="1"/>
            <a:fld id="{6D7791AB-B897-4CE1-BCB6-1039DB104BAF}" type="slidenum">
              <a:rPr lang="en-US" sz="1200"/>
              <a:pPr algn="r" eaLnBrk="1" hangingPunct="1"/>
              <a:t>4</a:t>
            </a:fld>
            <a:endParaRPr lang="en-US" sz="1200"/>
          </a:p>
        </p:txBody>
      </p:sp>
      <p:sp>
        <p:nvSpPr>
          <p:cNvPr id="7171" name="Rectangle 2"/>
          <p:cNvSpPr>
            <a:spLocks noRot="1" noChangeArrowheads="1" noTextEdit="1"/>
          </p:cNvSpPr>
          <p:nvPr>
            <p:ph type="sldImg"/>
          </p:nvPr>
        </p:nvSpPr>
        <p:spPr>
          <a:ln w="12700">
            <a:solidFill>
              <a:srgbClr val="000000"/>
            </a:solidFill>
            <a:miter lim="800000"/>
            <a:headEnd/>
            <a:tailEnd/>
          </a:ln>
        </p:spPr>
      </p:sp>
      <p:sp>
        <p:nvSpPr>
          <p:cNvPr id="7172" name="Rectangle 3"/>
          <p:cNvSpPr>
            <a:spLocks noGrp="1" noChangeArrowheads="1"/>
          </p:cNvSpPr>
          <p:nvPr>
            <p:ph type="body" idx="1"/>
          </p:nvPr>
        </p:nvSpPr>
        <p:spPr>
          <a:xfrm>
            <a:off x="914400" y="4343400"/>
            <a:ext cx="5029200" cy="4114800"/>
          </a:xfrm>
        </p:spPr>
        <p:txBody>
          <a:bodyPr anchor="t"/>
          <a:lstStyle/>
          <a:p>
            <a:r>
              <a:rPr lang="en-US"/>
              <a:t>Ask students to talk about their life in ten years.</a:t>
            </a:r>
          </a:p>
          <a:p>
            <a:r>
              <a:rPr lang="en-US"/>
              <a:t> E.g. I’ll be an engineer. </a:t>
            </a:r>
          </a:p>
          <a:p>
            <a:r>
              <a:rPr lang="en-US"/>
              <a:t>       I’ll go to Sydney on vacation.</a:t>
            </a:r>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0D5B8BC3-C5BB-4CC6-BC63-7850F7F14600}" type="slidenum">
              <a:rPr lang="en-US"/>
              <a:pPr/>
              <a:t>‹#›</a:t>
            </a:fld>
            <a:endParaRPr lang="en-US"/>
          </a:p>
        </p:txBody>
      </p:sp>
    </p:spTree>
    <p:extLst>
      <p:ext uri="{BB962C8B-B14F-4D97-AF65-F5344CB8AC3E}">
        <p14:creationId xmlns:p14="http://schemas.microsoft.com/office/powerpoint/2010/main" val="3056263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3CA87B0A-D171-481B-9590-7BA205270D59}" type="slidenum">
              <a:rPr lang="en-US"/>
              <a:pPr/>
              <a:t>‹#›</a:t>
            </a:fld>
            <a:endParaRPr lang="en-US"/>
          </a:p>
        </p:txBody>
      </p:sp>
    </p:spTree>
    <p:extLst>
      <p:ext uri="{BB962C8B-B14F-4D97-AF65-F5344CB8AC3E}">
        <p14:creationId xmlns:p14="http://schemas.microsoft.com/office/powerpoint/2010/main" val="227569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FE7692F1-1040-4F41-B259-77D5C4BC0FB6}" type="slidenum">
              <a:rPr lang="en-US"/>
              <a:pPr/>
              <a:t>‹#›</a:t>
            </a:fld>
            <a:endParaRPr lang="en-US"/>
          </a:p>
        </p:txBody>
      </p:sp>
    </p:spTree>
    <p:extLst>
      <p:ext uri="{BB962C8B-B14F-4D97-AF65-F5344CB8AC3E}">
        <p14:creationId xmlns:p14="http://schemas.microsoft.com/office/powerpoint/2010/main" val="492452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20CEEBBE-407F-4D8C-AEEB-1A07E1DFE7EF}" type="slidenum">
              <a:rPr lang="en-US"/>
              <a:pPr/>
              <a:t>‹#›</a:t>
            </a:fld>
            <a:endParaRPr lang="en-US"/>
          </a:p>
        </p:txBody>
      </p:sp>
    </p:spTree>
    <p:extLst>
      <p:ext uri="{BB962C8B-B14F-4D97-AF65-F5344CB8AC3E}">
        <p14:creationId xmlns:p14="http://schemas.microsoft.com/office/powerpoint/2010/main" val="2140143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8C8F6CB5-08BE-4B12-B942-EB14997EDEDF}" type="slidenum">
              <a:rPr lang="en-US"/>
              <a:pPr/>
              <a:t>‹#›</a:t>
            </a:fld>
            <a:endParaRPr lang="en-US"/>
          </a:p>
        </p:txBody>
      </p:sp>
    </p:spTree>
    <p:extLst>
      <p:ext uri="{BB962C8B-B14F-4D97-AF65-F5344CB8AC3E}">
        <p14:creationId xmlns:p14="http://schemas.microsoft.com/office/powerpoint/2010/main" val="821590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66C824C8-C617-44A9-ACAA-0DC6212EB627}" type="slidenum">
              <a:rPr lang="en-US"/>
              <a:pPr/>
              <a:t>‹#›</a:t>
            </a:fld>
            <a:endParaRPr lang="en-US"/>
          </a:p>
        </p:txBody>
      </p:sp>
    </p:spTree>
    <p:extLst>
      <p:ext uri="{BB962C8B-B14F-4D97-AF65-F5344CB8AC3E}">
        <p14:creationId xmlns:p14="http://schemas.microsoft.com/office/powerpoint/2010/main" val="113173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p>
        </p:txBody>
      </p:sp>
      <p:sp>
        <p:nvSpPr>
          <p:cNvPr id="8" name="页脚占位符 7"/>
          <p:cNvSpPr>
            <a:spLocks noGrp="1"/>
          </p:cNvSpPr>
          <p:nvPr>
            <p:ph type="ftr" sz="quarter" idx="11"/>
          </p:nvPr>
        </p:nvSpPr>
        <p:spPr/>
        <p:txBody>
          <a:bodyPr/>
          <a:lstStyle>
            <a:lvl1pPr>
              <a:defRPr/>
            </a:lvl1pPr>
          </a:lstStyle>
          <a:p>
            <a:endParaRPr lang="en-US"/>
          </a:p>
        </p:txBody>
      </p:sp>
      <p:sp>
        <p:nvSpPr>
          <p:cNvPr id="9" name="灯片编号占位符 8"/>
          <p:cNvSpPr>
            <a:spLocks noGrp="1"/>
          </p:cNvSpPr>
          <p:nvPr>
            <p:ph type="sldNum" sz="quarter" idx="12"/>
          </p:nvPr>
        </p:nvSpPr>
        <p:spPr/>
        <p:txBody>
          <a:bodyPr/>
          <a:lstStyle>
            <a:lvl1pPr>
              <a:defRPr/>
            </a:lvl1pPr>
          </a:lstStyle>
          <a:p>
            <a:fld id="{FC750FA1-EE2D-4744-B3EA-AE4F2B330834}" type="slidenum">
              <a:rPr lang="en-US"/>
              <a:pPr/>
              <a:t>‹#›</a:t>
            </a:fld>
            <a:endParaRPr lang="en-US"/>
          </a:p>
        </p:txBody>
      </p:sp>
    </p:spTree>
    <p:extLst>
      <p:ext uri="{BB962C8B-B14F-4D97-AF65-F5344CB8AC3E}">
        <p14:creationId xmlns:p14="http://schemas.microsoft.com/office/powerpoint/2010/main" val="385389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p>
        </p:txBody>
      </p:sp>
      <p:sp>
        <p:nvSpPr>
          <p:cNvPr id="4" name="页脚占位符 3"/>
          <p:cNvSpPr>
            <a:spLocks noGrp="1"/>
          </p:cNvSpPr>
          <p:nvPr>
            <p:ph type="ftr" sz="quarter" idx="11"/>
          </p:nvPr>
        </p:nvSpPr>
        <p:spPr/>
        <p:txBody>
          <a:bodyPr/>
          <a:lstStyle>
            <a:lvl1pPr>
              <a:defRPr/>
            </a:lvl1pPr>
          </a:lstStyle>
          <a:p>
            <a:endParaRPr lang="en-US"/>
          </a:p>
        </p:txBody>
      </p:sp>
      <p:sp>
        <p:nvSpPr>
          <p:cNvPr id="5" name="灯片编号占位符 4"/>
          <p:cNvSpPr>
            <a:spLocks noGrp="1"/>
          </p:cNvSpPr>
          <p:nvPr>
            <p:ph type="sldNum" sz="quarter" idx="12"/>
          </p:nvPr>
        </p:nvSpPr>
        <p:spPr/>
        <p:txBody>
          <a:bodyPr/>
          <a:lstStyle>
            <a:lvl1pPr>
              <a:defRPr/>
            </a:lvl1pPr>
          </a:lstStyle>
          <a:p>
            <a:fld id="{5C096616-2485-41C1-A431-D4AB118AF9EA}" type="slidenum">
              <a:rPr lang="en-US"/>
              <a:pPr/>
              <a:t>‹#›</a:t>
            </a:fld>
            <a:endParaRPr lang="en-US"/>
          </a:p>
        </p:txBody>
      </p:sp>
    </p:spTree>
    <p:extLst>
      <p:ext uri="{BB962C8B-B14F-4D97-AF65-F5344CB8AC3E}">
        <p14:creationId xmlns:p14="http://schemas.microsoft.com/office/powerpoint/2010/main" val="2694210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p>
        </p:txBody>
      </p:sp>
      <p:sp>
        <p:nvSpPr>
          <p:cNvPr id="3" name="页脚占位符 2"/>
          <p:cNvSpPr>
            <a:spLocks noGrp="1"/>
          </p:cNvSpPr>
          <p:nvPr>
            <p:ph type="ftr" sz="quarter" idx="11"/>
          </p:nvPr>
        </p:nvSpPr>
        <p:spPr/>
        <p:txBody>
          <a:bodyPr/>
          <a:lstStyle>
            <a:lvl1pPr>
              <a:defRPr/>
            </a:lvl1pPr>
          </a:lstStyle>
          <a:p>
            <a:endParaRPr lang="en-US"/>
          </a:p>
        </p:txBody>
      </p:sp>
      <p:sp>
        <p:nvSpPr>
          <p:cNvPr id="4" name="灯片编号占位符 3"/>
          <p:cNvSpPr>
            <a:spLocks noGrp="1"/>
          </p:cNvSpPr>
          <p:nvPr>
            <p:ph type="sldNum" sz="quarter" idx="12"/>
          </p:nvPr>
        </p:nvSpPr>
        <p:spPr/>
        <p:txBody>
          <a:bodyPr/>
          <a:lstStyle>
            <a:lvl1pPr>
              <a:defRPr/>
            </a:lvl1pPr>
          </a:lstStyle>
          <a:p>
            <a:fld id="{92A0D66F-FCED-40FB-BE38-8E79168BB876}" type="slidenum">
              <a:rPr lang="en-US"/>
              <a:pPr/>
              <a:t>‹#›</a:t>
            </a:fld>
            <a:endParaRPr lang="en-US"/>
          </a:p>
        </p:txBody>
      </p:sp>
    </p:spTree>
    <p:extLst>
      <p:ext uri="{BB962C8B-B14F-4D97-AF65-F5344CB8AC3E}">
        <p14:creationId xmlns:p14="http://schemas.microsoft.com/office/powerpoint/2010/main" val="3793858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F66E6DBC-BCDF-4F50-98C4-A99F683F5D59}" type="slidenum">
              <a:rPr lang="en-US"/>
              <a:pPr/>
              <a:t>‹#›</a:t>
            </a:fld>
            <a:endParaRPr lang="en-US"/>
          </a:p>
        </p:txBody>
      </p:sp>
    </p:spTree>
    <p:extLst>
      <p:ext uri="{BB962C8B-B14F-4D97-AF65-F5344CB8AC3E}">
        <p14:creationId xmlns:p14="http://schemas.microsoft.com/office/powerpoint/2010/main" val="41225473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B2117334-9DE1-41ED-A7D4-455F6723DA0F}" type="slidenum">
              <a:rPr lang="en-US"/>
              <a:pPr/>
              <a:t>‹#›</a:t>
            </a:fld>
            <a:endParaRPr lang="en-US"/>
          </a:p>
        </p:txBody>
      </p:sp>
    </p:spTree>
    <p:extLst>
      <p:ext uri="{BB962C8B-B14F-4D97-AF65-F5344CB8AC3E}">
        <p14:creationId xmlns:p14="http://schemas.microsoft.com/office/powerpoint/2010/main" val="324800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864495F7-1C20-4B9A-BE03-A22366812CE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eaLnBrk="0" fontAlgn="base" hangingPunct="0">
        <a:spcBef>
          <a:spcPct val="0"/>
        </a:spcBef>
        <a:spcAft>
          <a:spcPct val="0"/>
        </a:spcAft>
        <a:defRPr sz="4400">
          <a:solidFill>
            <a:schemeClr val="tx2"/>
          </a:solidFill>
          <a:latin typeface="Arial" pitchFamily="34" charset="0"/>
          <a:ea typeface="宋体" pitchFamily="2" charset="-122"/>
        </a:defRPr>
      </a:lvl6pPr>
      <a:lvl7pPr marL="914400" algn="ctr" rtl="0" eaLnBrk="0" fontAlgn="base" hangingPunct="0">
        <a:spcBef>
          <a:spcPct val="0"/>
        </a:spcBef>
        <a:spcAft>
          <a:spcPct val="0"/>
        </a:spcAft>
        <a:defRPr sz="4400">
          <a:solidFill>
            <a:schemeClr val="tx2"/>
          </a:solidFill>
          <a:latin typeface="Arial" pitchFamily="34" charset="0"/>
          <a:ea typeface="宋体" pitchFamily="2" charset="-122"/>
        </a:defRPr>
      </a:lvl7pPr>
      <a:lvl8pPr marL="1371600" algn="ctr" rtl="0" eaLnBrk="0" fontAlgn="base" hangingPunct="0">
        <a:spcBef>
          <a:spcPct val="0"/>
        </a:spcBef>
        <a:spcAft>
          <a:spcPct val="0"/>
        </a:spcAft>
        <a:defRPr sz="4400">
          <a:solidFill>
            <a:schemeClr val="tx2"/>
          </a:solidFill>
          <a:latin typeface="Arial" pitchFamily="34" charset="0"/>
          <a:ea typeface="宋体" pitchFamily="2" charset="-122"/>
        </a:defRPr>
      </a:lvl8pPr>
      <a:lvl9pPr marL="1828800" algn="ctr" rtl="0" eaLnBrk="0" fontAlgn="base" hangingPunct="0">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WordArt 4"/>
          <p:cNvSpPr>
            <a:spLocks noChangeArrowheads="1" noChangeShapeType="1" noTextEdit="1"/>
          </p:cNvSpPr>
          <p:nvPr/>
        </p:nvSpPr>
        <p:spPr bwMode="auto">
          <a:xfrm>
            <a:off x="2339975" y="1989138"/>
            <a:ext cx="6192838" cy="2447925"/>
          </a:xfrm>
          <a:prstGeom prst="rect">
            <a:avLst/>
          </a:prstGeom>
        </p:spPr>
        <p:txBody>
          <a:bodyPr wrap="none" fromWordArt="1">
            <a:prstTxWarp prst="textDoubleWave1">
              <a:avLst>
                <a:gd name="adj1" fmla="val 6250"/>
                <a:gd name="adj2" fmla="val 0"/>
              </a:avLst>
            </a:prstTxWarp>
          </a:bodyPr>
          <a:lstStyle/>
          <a:p>
            <a:pPr algn="ctr"/>
            <a:r>
              <a:rPr lang="en-US" altLang="zh-CN" sz="4800" b="1">
                <a:ln w="9525" cmpd="sng">
                  <a:solidFill>
                    <a:schemeClr val="hlink"/>
                  </a:solidFill>
                  <a:round/>
                  <a:headEnd/>
                  <a:tailEnd/>
                </a:ln>
                <a:solidFill>
                  <a:srgbClr val="FFFF00"/>
                </a:solidFill>
                <a:latin typeface="Arial"/>
                <a:cs typeface="Arial"/>
              </a:rPr>
              <a:t>Unit  7</a:t>
            </a:r>
          </a:p>
          <a:p>
            <a:pPr algn="ctr"/>
            <a:r>
              <a:rPr lang="en-US" altLang="zh-CN" sz="4800" b="1">
                <a:ln w="9525" cmpd="sng">
                  <a:solidFill>
                    <a:schemeClr val="hlink"/>
                  </a:solidFill>
                  <a:round/>
                  <a:headEnd/>
                  <a:tailEnd/>
                </a:ln>
                <a:solidFill>
                  <a:srgbClr val="FFFF00"/>
                </a:solidFill>
                <a:latin typeface="Arial"/>
                <a:cs typeface="Arial"/>
              </a:rPr>
              <a:t> Will people have robots?</a:t>
            </a:r>
            <a:endParaRPr lang="zh-CN" altLang="en-US" sz="4800" b="1">
              <a:ln w="9525" cmpd="sng">
                <a:solidFill>
                  <a:schemeClr val="hlink"/>
                </a:solidFill>
                <a:round/>
                <a:headEnd/>
                <a:tailEnd/>
              </a:ln>
              <a:solidFill>
                <a:srgbClr val="FFFF00"/>
              </a:solidFill>
              <a:latin typeface="Arial"/>
              <a:cs typeface="Arial"/>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checkerboard(across)">
                                      <p:cBhvr>
                                        <p:cTn id="7"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10"/>
          <p:cNvSpPr>
            <a:spLocks noChangeArrowheads="1"/>
          </p:cNvSpPr>
          <p:nvPr/>
        </p:nvSpPr>
        <p:spPr bwMode="auto">
          <a:xfrm>
            <a:off x="323850" y="908050"/>
            <a:ext cx="8569325" cy="5616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10000"/>
              </a:lnSpc>
            </a:pPr>
            <a:r>
              <a:rPr lang="en-US" sz="3600" b="1">
                <a:cs typeface="Times New Roman" pitchFamily="18" charset="0"/>
              </a:rPr>
              <a:t>Yes, I hope </a:t>
            </a:r>
            <a:r>
              <a:rPr lang="en-US" sz="3600" b="1">
                <a:solidFill>
                  <a:srgbClr val="FF0000"/>
                </a:solidFill>
                <a:cs typeface="Times New Roman" pitchFamily="18" charset="0"/>
              </a:rPr>
              <a:t>so</a:t>
            </a:r>
            <a:r>
              <a:rPr lang="en-US" sz="3600" b="1">
                <a:cs typeface="Times New Roman" pitchFamily="18" charset="0"/>
              </a:rPr>
              <a:t>.</a:t>
            </a:r>
          </a:p>
          <a:p>
            <a:pPr>
              <a:lnSpc>
                <a:spcPct val="110000"/>
              </a:lnSpc>
            </a:pPr>
            <a:r>
              <a:rPr lang="zh-CN" altLang="en-US" sz="3600" b="1">
                <a:solidFill>
                  <a:srgbClr val="FF0000"/>
                </a:solidFill>
                <a:cs typeface="Times New Roman" pitchFamily="18" charset="0"/>
              </a:rPr>
              <a:t>此句意为</a:t>
            </a:r>
            <a:r>
              <a:rPr lang="en-US" sz="3600" b="1">
                <a:solidFill>
                  <a:srgbClr val="FF0000"/>
                </a:solidFill>
                <a:cs typeface="Times New Roman" pitchFamily="18" charset="0"/>
              </a:rPr>
              <a:t>Yes, I hope there will be world peace. </a:t>
            </a:r>
            <a:r>
              <a:rPr lang="zh-CN" altLang="en-US" sz="3600" b="1">
                <a:solidFill>
                  <a:srgbClr val="FF0000"/>
                </a:solidFill>
                <a:cs typeface="Times New Roman" pitchFamily="18" charset="0"/>
              </a:rPr>
              <a:t>句中的</a:t>
            </a:r>
            <a:r>
              <a:rPr lang="en-US" sz="3600" b="1">
                <a:solidFill>
                  <a:srgbClr val="FF0000"/>
                </a:solidFill>
                <a:cs typeface="Times New Roman" pitchFamily="18" charset="0"/>
              </a:rPr>
              <a:t>so</a:t>
            </a:r>
            <a:r>
              <a:rPr lang="zh-CN" altLang="en-US" sz="3600" b="1">
                <a:solidFill>
                  <a:srgbClr val="FF0000"/>
                </a:solidFill>
                <a:cs typeface="Times New Roman" pitchFamily="18" charset="0"/>
              </a:rPr>
              <a:t>为副词，代替了对话中上文所说的内容，以使得语句简练。除</a:t>
            </a:r>
            <a:r>
              <a:rPr lang="en-US" sz="3600" b="1">
                <a:solidFill>
                  <a:srgbClr val="FF0000"/>
                </a:solidFill>
                <a:cs typeface="Times New Roman" pitchFamily="18" charset="0"/>
              </a:rPr>
              <a:t>hope</a:t>
            </a:r>
            <a:r>
              <a:rPr lang="zh-CN" altLang="en-US" sz="3600" b="1">
                <a:solidFill>
                  <a:srgbClr val="FF0000"/>
                </a:solidFill>
                <a:cs typeface="Times New Roman" pitchFamily="18" charset="0"/>
              </a:rPr>
              <a:t>之外，</a:t>
            </a:r>
            <a:r>
              <a:rPr lang="en-US" sz="3600" b="1">
                <a:solidFill>
                  <a:srgbClr val="FF0000"/>
                </a:solidFill>
                <a:cs typeface="Times New Roman" pitchFamily="18" charset="0"/>
              </a:rPr>
              <a:t>so</a:t>
            </a:r>
            <a:r>
              <a:rPr lang="zh-CN" altLang="en-US" sz="3600" b="1">
                <a:solidFill>
                  <a:srgbClr val="FF0000"/>
                </a:solidFill>
                <a:cs typeface="Times New Roman" pitchFamily="18" charset="0"/>
              </a:rPr>
              <a:t>还常与</a:t>
            </a:r>
            <a:r>
              <a:rPr lang="en-US" sz="3600" b="1">
                <a:solidFill>
                  <a:srgbClr val="FF0000"/>
                </a:solidFill>
                <a:cs typeface="Times New Roman" pitchFamily="18" charset="0"/>
              </a:rPr>
              <a:t>think(</a:t>
            </a:r>
            <a:r>
              <a:rPr lang="zh-CN" altLang="en-US" sz="3600" b="1">
                <a:solidFill>
                  <a:srgbClr val="FF0000"/>
                </a:solidFill>
                <a:cs typeface="Times New Roman" pitchFamily="18" charset="0"/>
              </a:rPr>
              <a:t>想</a:t>
            </a:r>
            <a:r>
              <a:rPr lang="en-US" sz="3600" b="1">
                <a:solidFill>
                  <a:srgbClr val="FF0000"/>
                </a:solidFill>
                <a:cs typeface="Times New Roman" pitchFamily="18" charset="0"/>
              </a:rPr>
              <a:t>)</a:t>
            </a:r>
            <a:r>
              <a:rPr lang="zh-CN" altLang="en-US" sz="3600" b="1">
                <a:solidFill>
                  <a:srgbClr val="FF0000"/>
                </a:solidFill>
                <a:cs typeface="Times New Roman" pitchFamily="18" charset="0"/>
              </a:rPr>
              <a:t>，</a:t>
            </a:r>
            <a:r>
              <a:rPr lang="en-US" sz="3600" b="1">
                <a:solidFill>
                  <a:srgbClr val="FF0000"/>
                </a:solidFill>
                <a:cs typeface="Times New Roman" pitchFamily="18" charset="0"/>
              </a:rPr>
              <a:t>believe(</a:t>
            </a:r>
            <a:r>
              <a:rPr lang="zh-CN" altLang="en-US" sz="3600" b="1">
                <a:solidFill>
                  <a:srgbClr val="FF0000"/>
                </a:solidFill>
                <a:cs typeface="Times New Roman" pitchFamily="18" charset="0"/>
              </a:rPr>
              <a:t>相信</a:t>
            </a:r>
            <a:r>
              <a:rPr lang="en-US" sz="3600" b="1">
                <a:solidFill>
                  <a:srgbClr val="FF0000"/>
                </a:solidFill>
                <a:cs typeface="Times New Roman" pitchFamily="18" charset="0"/>
              </a:rPr>
              <a:t>)</a:t>
            </a:r>
            <a:r>
              <a:rPr lang="zh-CN" altLang="en-US" sz="3600" b="1">
                <a:solidFill>
                  <a:srgbClr val="FF0000"/>
                </a:solidFill>
                <a:cs typeface="Times New Roman" pitchFamily="18" charset="0"/>
              </a:rPr>
              <a:t>，</a:t>
            </a:r>
            <a:r>
              <a:rPr lang="en-US" sz="3600" b="1">
                <a:solidFill>
                  <a:srgbClr val="FF0000"/>
                </a:solidFill>
                <a:cs typeface="Times New Roman" pitchFamily="18" charset="0"/>
              </a:rPr>
              <a:t>guess(</a:t>
            </a:r>
            <a:r>
              <a:rPr lang="zh-CN" altLang="en-US" sz="3600" b="1">
                <a:solidFill>
                  <a:srgbClr val="FF0000"/>
                </a:solidFill>
                <a:cs typeface="Times New Roman" pitchFamily="18" charset="0"/>
              </a:rPr>
              <a:t>猜测</a:t>
            </a:r>
            <a:r>
              <a:rPr lang="en-US" sz="3600" b="1">
                <a:solidFill>
                  <a:srgbClr val="FF0000"/>
                </a:solidFill>
                <a:cs typeface="Times New Roman" pitchFamily="18" charset="0"/>
              </a:rPr>
              <a:t>)</a:t>
            </a:r>
            <a:r>
              <a:rPr lang="zh-CN" altLang="en-US" sz="3600" b="1">
                <a:solidFill>
                  <a:srgbClr val="FF0000"/>
                </a:solidFill>
                <a:cs typeface="Times New Roman" pitchFamily="18" charset="0"/>
              </a:rPr>
              <a:t>等搭配，在英语口语中非常普遍。</a:t>
            </a:r>
          </a:p>
          <a:p>
            <a:pPr>
              <a:lnSpc>
                <a:spcPct val="110000"/>
              </a:lnSpc>
            </a:pPr>
            <a:r>
              <a:rPr lang="en-US" sz="3600" b="1">
                <a:cs typeface="Times New Roman" pitchFamily="18" charset="0"/>
              </a:rPr>
              <a:t>e.g. A: Is he coming to see us</a:t>
            </a:r>
            <a:r>
              <a:rPr lang="zh-CN" altLang="en-US" sz="3600" b="1"/>
              <a:t>？</a:t>
            </a:r>
          </a:p>
          <a:p>
            <a:pPr>
              <a:lnSpc>
                <a:spcPct val="110000"/>
              </a:lnSpc>
            </a:pPr>
            <a:r>
              <a:rPr lang="en-US" sz="3600" b="1"/>
              <a:t>        B: </a:t>
            </a:r>
            <a:r>
              <a:rPr lang="en-US" sz="3600" b="1">
                <a:solidFill>
                  <a:srgbClr val="0000FF"/>
                </a:solidFill>
              </a:rPr>
              <a:t>I think so</a:t>
            </a:r>
            <a:r>
              <a:rPr lang="en-US" sz="3600" b="1"/>
              <a:t>.</a:t>
            </a:r>
          </a:p>
        </p:txBody>
      </p:sp>
      <p:sp>
        <p:nvSpPr>
          <p:cNvPr id="13315" name="WordArt 3"/>
          <p:cNvSpPr>
            <a:spLocks noChangeArrowheads="1" noChangeShapeType="1"/>
          </p:cNvSpPr>
          <p:nvPr/>
        </p:nvSpPr>
        <p:spPr bwMode="auto">
          <a:xfrm>
            <a:off x="2339975" y="260350"/>
            <a:ext cx="4319588" cy="647700"/>
          </a:xfrm>
          <a:prstGeom prst="rect">
            <a:avLst/>
          </a:prstGeom>
        </p:spPr>
        <p:txBody>
          <a:bodyPr wrap="none" fromWordArt="1">
            <a:prstTxWarp prst="textPlain">
              <a:avLst>
                <a:gd name="adj" fmla="val 50000"/>
              </a:avLst>
            </a:prstTxWarp>
          </a:bodyPr>
          <a:lstStyle/>
          <a:p>
            <a:pPr algn="ctr"/>
            <a:r>
              <a:rPr lang="en-US" altLang="zh-CN" sz="3600" b="1" kern="10">
                <a:ln w="12700" cmpd="sng">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Language points</a:t>
            </a:r>
            <a:endParaRPr lang="zh-CN" altLang="en-US" sz="3600" b="1" kern="10">
              <a:ln w="12700" cmpd="sng">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blinds(horizontal)">
                                      <p:cBhvr>
                                        <p:cTn id="7" dur="500"/>
                                        <p:tgtEl>
                                          <p:spTgt spid="1331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13314">
                                            <p:txEl>
                                              <p:pRg st="0" end="0"/>
                                            </p:txEl>
                                          </p:spTgt>
                                        </p:tgtEl>
                                        <p:attrNameLst>
                                          <p:attrName>style.visibility</p:attrName>
                                        </p:attrNameLst>
                                      </p:cBhvr>
                                      <p:to>
                                        <p:strVal val="visible"/>
                                      </p:to>
                                    </p:set>
                                    <p:animEffect transition="in" filter="strips(downLeft)">
                                      <p:cBhvr>
                                        <p:cTn id="12" dur="500"/>
                                        <p:tgtEl>
                                          <p:spTgt spid="1331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13314">
                                            <p:txEl>
                                              <p:pRg st="1" end="1"/>
                                            </p:txEl>
                                          </p:spTgt>
                                        </p:tgtEl>
                                        <p:attrNameLst>
                                          <p:attrName>style.visibility</p:attrName>
                                        </p:attrNameLst>
                                      </p:cBhvr>
                                      <p:to>
                                        <p:strVal val="visible"/>
                                      </p:to>
                                    </p:set>
                                    <p:animEffect transition="in" filter="wipe(up)">
                                      <p:cBhvr>
                                        <p:cTn id="17" dur="500"/>
                                        <p:tgtEl>
                                          <p:spTgt spid="13314">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13314">
                                            <p:txEl>
                                              <p:pRg st="2" end="2"/>
                                            </p:txEl>
                                          </p:spTgt>
                                        </p:tgtEl>
                                        <p:attrNameLst>
                                          <p:attrName>style.visibility</p:attrName>
                                        </p:attrNameLst>
                                      </p:cBhvr>
                                      <p:to>
                                        <p:strVal val="visible"/>
                                      </p:to>
                                    </p:set>
                                    <p:animEffect transition="in" filter="wipe(up)">
                                      <p:cBhvr>
                                        <p:cTn id="22" dur="500"/>
                                        <p:tgtEl>
                                          <p:spTgt spid="13314">
                                            <p:txEl>
                                              <p:pRg st="2" end="2"/>
                                            </p:txEl>
                                          </p:spTgt>
                                        </p:tgtEl>
                                      </p:cBhvr>
                                    </p:animEffect>
                                  </p:childTnLst>
                                </p:cTn>
                              </p:par>
                              <p:par>
                                <p:cTn id="23" presetID="22" presetClass="entr" presetSubtype="1" fill="hold" nodeType="withEffect">
                                  <p:stCondLst>
                                    <p:cond delay="0"/>
                                  </p:stCondLst>
                                  <p:childTnLst>
                                    <p:set>
                                      <p:cBhvr>
                                        <p:cTn id="24" dur="1" fill="hold">
                                          <p:stCondLst>
                                            <p:cond delay="0"/>
                                          </p:stCondLst>
                                        </p:cTn>
                                        <p:tgtEl>
                                          <p:spTgt spid="13314">
                                            <p:txEl>
                                              <p:pRg st="3" end="3"/>
                                            </p:txEl>
                                          </p:spTgt>
                                        </p:tgtEl>
                                        <p:attrNameLst>
                                          <p:attrName>style.visibility</p:attrName>
                                        </p:attrNameLst>
                                      </p:cBhvr>
                                      <p:to>
                                        <p:strVal val="visible"/>
                                      </p:to>
                                    </p:set>
                                    <p:animEffect transition="in" filter="wipe(up)">
                                      <p:cBhvr>
                                        <p:cTn id="25" dur="500"/>
                                        <p:tgtEl>
                                          <p:spTgt spid="1331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WordArt 4"/>
          <p:cNvSpPr>
            <a:spLocks noChangeArrowheads="1" noChangeShapeType="1" noTextEdit="1"/>
          </p:cNvSpPr>
          <p:nvPr/>
        </p:nvSpPr>
        <p:spPr bwMode="auto">
          <a:xfrm>
            <a:off x="2338388" y="360363"/>
            <a:ext cx="4249737" cy="1052512"/>
          </a:xfrm>
          <a:prstGeom prst="rect">
            <a:avLst/>
          </a:prstGeom>
        </p:spPr>
        <p:txBody>
          <a:bodyPr wrap="none" fromWordArt="1">
            <a:prstTxWarp prst="textSlantUp">
              <a:avLst>
                <a:gd name="adj" fmla="val 32056"/>
              </a:avLst>
            </a:prstTxWarp>
          </a:bodyPr>
          <a:lstStyle/>
          <a:p>
            <a:pPr algn="ctr"/>
            <a:r>
              <a:rPr lang="en-US" altLang="zh-CN" sz="4000" b="1">
                <a:ln w="9525" cmpd="sng">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8999"/>
                    </a:srgbClr>
                  </a:outerShdw>
                </a:effectLst>
                <a:latin typeface="Arial"/>
                <a:cs typeface="Arial"/>
              </a:rPr>
              <a:t>Grammar</a:t>
            </a:r>
            <a:endParaRPr lang="zh-CN" altLang="en-US" sz="4000" b="1">
              <a:ln w="9525" cmpd="sng">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8999"/>
                  </a:srgbClr>
                </a:outerShdw>
              </a:effectLst>
              <a:latin typeface="Arial"/>
              <a:cs typeface="Arial"/>
            </a:endParaRPr>
          </a:p>
        </p:txBody>
      </p:sp>
      <p:sp>
        <p:nvSpPr>
          <p:cNvPr id="14339" name="Text Box 5"/>
          <p:cNvSpPr txBox="1">
            <a:spLocks noChangeArrowheads="1"/>
          </p:cNvSpPr>
          <p:nvPr/>
        </p:nvSpPr>
        <p:spPr bwMode="auto">
          <a:xfrm>
            <a:off x="395288" y="1585913"/>
            <a:ext cx="3060700"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zh-CN" altLang="en-US" sz="3600" b="1">
                <a:solidFill>
                  <a:srgbClr val="FF00FF"/>
                </a:solidFill>
              </a:rPr>
              <a:t>一般将来时</a:t>
            </a:r>
            <a:endParaRPr lang="en-US" sz="3600" b="1">
              <a:solidFill>
                <a:srgbClr val="FF00FF"/>
              </a:solidFill>
            </a:endParaRPr>
          </a:p>
        </p:txBody>
      </p:sp>
      <p:sp>
        <p:nvSpPr>
          <p:cNvPr id="14340" name="Text Box 5"/>
          <p:cNvSpPr txBox="1">
            <a:spLocks noChangeArrowheads="1"/>
          </p:cNvSpPr>
          <p:nvPr/>
        </p:nvSpPr>
        <p:spPr bwMode="auto">
          <a:xfrm>
            <a:off x="468313" y="4406900"/>
            <a:ext cx="763270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zh-CN" altLang="en-US" sz="3600" b="1">
                <a:solidFill>
                  <a:srgbClr val="FF0000"/>
                </a:solidFill>
              </a:rPr>
              <a:t>否定式：主语 </a:t>
            </a:r>
            <a:r>
              <a:rPr lang="en-US" sz="3600" b="1">
                <a:solidFill>
                  <a:srgbClr val="FF0000"/>
                </a:solidFill>
              </a:rPr>
              <a:t>+ won’t + </a:t>
            </a:r>
            <a:r>
              <a:rPr lang="zh-CN" altLang="en-US" sz="3600" b="1">
                <a:solidFill>
                  <a:srgbClr val="FF0000"/>
                </a:solidFill>
              </a:rPr>
              <a:t>动词原形</a:t>
            </a:r>
            <a:r>
              <a:rPr lang="en-US" sz="3600" b="1">
                <a:solidFill>
                  <a:srgbClr val="FF0000"/>
                </a:solidFill>
              </a:rPr>
              <a:t> </a:t>
            </a:r>
          </a:p>
        </p:txBody>
      </p:sp>
      <p:sp>
        <p:nvSpPr>
          <p:cNvPr id="14341" name="Text Box 9"/>
          <p:cNvSpPr txBox="1">
            <a:spLocks noChangeArrowheads="1"/>
          </p:cNvSpPr>
          <p:nvPr/>
        </p:nvSpPr>
        <p:spPr bwMode="auto">
          <a:xfrm>
            <a:off x="468313" y="5114925"/>
            <a:ext cx="8135937"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e.g. </a:t>
            </a:r>
            <a:r>
              <a:rPr lang="en-US" sz="3600" b="1">
                <a:solidFill>
                  <a:srgbClr val="FF0000"/>
                </a:solidFill>
              </a:rPr>
              <a:t>People won’t use</a:t>
            </a:r>
            <a:r>
              <a:rPr lang="en-US" sz="3600" b="1"/>
              <a:t> money in 100 years.</a:t>
            </a:r>
          </a:p>
          <a:p>
            <a:pPr eaLnBrk="1" hangingPunct="1">
              <a:lnSpc>
                <a:spcPct val="120000"/>
              </a:lnSpc>
            </a:pPr>
            <a:r>
              <a:rPr lang="zh-CN" altLang="en-US" sz="3600" b="1"/>
              <a:t>       一百年后人们将不再使用钱。</a:t>
            </a:r>
            <a:r>
              <a:rPr lang="en-US" sz="3600" b="1"/>
              <a:t> </a:t>
            </a:r>
          </a:p>
        </p:txBody>
      </p:sp>
      <p:sp>
        <p:nvSpPr>
          <p:cNvPr id="14342" name="Text Box 19"/>
          <p:cNvSpPr txBox="1">
            <a:spLocks noChangeArrowheads="1"/>
          </p:cNvSpPr>
          <p:nvPr/>
        </p:nvSpPr>
        <p:spPr bwMode="auto">
          <a:xfrm>
            <a:off x="503238" y="2306638"/>
            <a:ext cx="6877050"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zh-CN" altLang="en-US" sz="3600" b="1">
                <a:solidFill>
                  <a:srgbClr val="0000FF"/>
                </a:solidFill>
              </a:rPr>
              <a:t>肯定式：主语</a:t>
            </a:r>
            <a:r>
              <a:rPr lang="en-US" sz="3600" b="1">
                <a:solidFill>
                  <a:srgbClr val="0000FF"/>
                </a:solidFill>
              </a:rPr>
              <a:t>+ will + </a:t>
            </a:r>
            <a:r>
              <a:rPr lang="zh-CN" altLang="en-US" sz="3600" b="1">
                <a:solidFill>
                  <a:srgbClr val="0000FF"/>
                </a:solidFill>
              </a:rPr>
              <a:t>动词原形</a:t>
            </a:r>
          </a:p>
        </p:txBody>
      </p:sp>
      <p:sp>
        <p:nvSpPr>
          <p:cNvPr id="14343" name="Text Box 20"/>
          <p:cNvSpPr txBox="1">
            <a:spLocks noChangeArrowheads="1"/>
          </p:cNvSpPr>
          <p:nvPr/>
        </p:nvSpPr>
        <p:spPr bwMode="auto">
          <a:xfrm>
            <a:off x="539750" y="2997200"/>
            <a:ext cx="8496300"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e.g. </a:t>
            </a:r>
            <a:r>
              <a:rPr lang="en-US" sz="3600" b="1">
                <a:solidFill>
                  <a:srgbClr val="0000FF"/>
                </a:solidFill>
              </a:rPr>
              <a:t>Kids will study</a:t>
            </a:r>
            <a:r>
              <a:rPr lang="en-US" sz="3600" b="1"/>
              <a:t> at home on computer.</a:t>
            </a:r>
          </a:p>
          <a:p>
            <a:pPr eaLnBrk="1" hangingPunct="1">
              <a:lnSpc>
                <a:spcPct val="120000"/>
              </a:lnSpc>
            </a:pPr>
            <a:r>
              <a:rPr lang="zh-CN" altLang="en-US" sz="3600" b="1"/>
              <a:t>       孩子们将会在家里的电脑上学习。</a:t>
            </a:r>
            <a:r>
              <a:rPr lang="en-US" sz="3600" b="1"/>
              <a:t>  </a:t>
            </a:r>
            <a:endParaRPr lang="zh-CN" altLang="en-US" sz="3600" b="1"/>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500" fill="hold"/>
                                        <p:tgtEl>
                                          <p:spTgt spid="14338"/>
                                        </p:tgtEl>
                                        <p:attrNameLst>
                                          <p:attrName>ppt_x</p:attrName>
                                        </p:attrNameLst>
                                      </p:cBhvr>
                                      <p:tavLst>
                                        <p:tav tm="0">
                                          <p:val>
                                            <p:strVal val="#ppt_x"/>
                                          </p:val>
                                        </p:tav>
                                        <p:tav tm="100000">
                                          <p:val>
                                            <p:strVal val="#ppt_x"/>
                                          </p:val>
                                        </p:tav>
                                      </p:tavLst>
                                    </p:anim>
                                    <p:anim calcmode="lin" valueType="num">
                                      <p:cBhvr additive="base">
                                        <p:cTn id="8" dur="500" fill="hold"/>
                                        <p:tgtEl>
                                          <p:spTgt spid="1433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3" presetClass="entr" presetSubtype="0" fill="hold" grpId="0" nodeType="clickEffect">
                                  <p:stCondLst>
                                    <p:cond delay="0"/>
                                  </p:stCondLst>
                                  <p:childTnLst>
                                    <p:set>
                                      <p:cBhvr>
                                        <p:cTn id="12" dur="1" fill="hold">
                                          <p:stCondLst>
                                            <p:cond delay="0"/>
                                          </p:stCondLst>
                                        </p:cTn>
                                        <p:tgtEl>
                                          <p:spTgt spid="14339"/>
                                        </p:tgtEl>
                                        <p:attrNameLst>
                                          <p:attrName>style.visibility</p:attrName>
                                        </p:attrNameLst>
                                      </p:cBhvr>
                                      <p:to>
                                        <p:strVal val="visible"/>
                                      </p:to>
                                    </p:set>
                                    <p:anim calcmode="lin" valueType="num">
                                      <p:cBhvr>
                                        <p:cTn id="13" dur="500" fill="hold"/>
                                        <p:tgtEl>
                                          <p:spTgt spid="14339"/>
                                        </p:tgtEl>
                                        <p:attrNameLst>
                                          <p:attrName>ppt_w</p:attrName>
                                        </p:attrNameLst>
                                      </p:cBhvr>
                                      <p:tavLst>
                                        <p:tav tm="0">
                                          <p:val>
                                            <p:fltVal val="0"/>
                                          </p:val>
                                        </p:tav>
                                        <p:tav tm="100000">
                                          <p:val>
                                            <p:strVal val="#ppt_w"/>
                                          </p:val>
                                        </p:tav>
                                      </p:tavLst>
                                    </p:anim>
                                    <p:anim calcmode="lin" valueType="num">
                                      <p:cBhvr>
                                        <p:cTn id="14" dur="500" fill="hold"/>
                                        <p:tgtEl>
                                          <p:spTgt spid="14339"/>
                                        </p:tgtEl>
                                        <p:attrNameLst>
                                          <p:attrName>ppt_h</p:attrName>
                                        </p:attrNameLst>
                                      </p:cBhvr>
                                      <p:tavLst>
                                        <p:tav tm="0">
                                          <p:val>
                                            <p:fltVal val="0"/>
                                          </p:val>
                                        </p:tav>
                                        <p:tav tm="100000">
                                          <p:val>
                                            <p:strVal val="#ppt_h"/>
                                          </p:val>
                                        </p:tav>
                                      </p:tavLst>
                                    </p:anim>
                                    <p:animEffect transition="in" filter="fade">
                                      <p:cBhvr>
                                        <p:cTn id="15" dur="500"/>
                                        <p:tgtEl>
                                          <p:spTgt spid="14339"/>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0" presetClass="entr" presetSubtype="0" fill="hold" grpId="0" nodeType="clickEffect">
                                  <p:stCondLst>
                                    <p:cond delay="0"/>
                                  </p:stCondLst>
                                  <p:childTnLst>
                                    <p:set>
                                      <p:cBhvr>
                                        <p:cTn id="19" dur="1" fill="hold">
                                          <p:stCondLst>
                                            <p:cond delay="0"/>
                                          </p:stCondLst>
                                        </p:cTn>
                                        <p:tgtEl>
                                          <p:spTgt spid="14342"/>
                                        </p:tgtEl>
                                        <p:attrNameLst>
                                          <p:attrName>style.visibility</p:attrName>
                                        </p:attrNameLst>
                                      </p:cBhvr>
                                      <p:to>
                                        <p:strVal val="visible"/>
                                      </p:to>
                                    </p:set>
                                    <p:animEffect transition="in" filter="fade">
                                      <p:cBhvr>
                                        <p:cTn id="20" dur="800" decel="100000"/>
                                        <p:tgtEl>
                                          <p:spTgt spid="14342"/>
                                        </p:tgtEl>
                                      </p:cBhvr>
                                    </p:animEffect>
                                    <p:anim calcmode="lin" valueType="num">
                                      <p:cBhvr>
                                        <p:cTn id="21" dur="800" decel="100000" fill="hold"/>
                                        <p:tgtEl>
                                          <p:spTgt spid="14342"/>
                                        </p:tgtEl>
                                        <p:attrNameLst>
                                          <p:attrName>style.rotation</p:attrName>
                                        </p:attrNameLst>
                                      </p:cBhvr>
                                      <p:tavLst>
                                        <p:tav tm="0">
                                          <p:val>
                                            <p:fltVal val="-90"/>
                                          </p:val>
                                        </p:tav>
                                        <p:tav tm="100000">
                                          <p:val>
                                            <p:fltVal val="0"/>
                                          </p:val>
                                        </p:tav>
                                      </p:tavLst>
                                    </p:anim>
                                    <p:anim calcmode="lin" valueType="num">
                                      <p:cBhvr>
                                        <p:cTn id="22" dur="800" decel="100000" fill="hold"/>
                                        <p:tgtEl>
                                          <p:spTgt spid="14342"/>
                                        </p:tgtEl>
                                        <p:attrNameLst>
                                          <p:attrName>ppt_x</p:attrName>
                                        </p:attrNameLst>
                                      </p:cBhvr>
                                      <p:tavLst>
                                        <p:tav tm="0">
                                          <p:val>
                                            <p:strVal val="#ppt_x+0.4"/>
                                          </p:val>
                                        </p:tav>
                                        <p:tav tm="100000">
                                          <p:val>
                                            <p:strVal val="#ppt_x-0.05"/>
                                          </p:val>
                                        </p:tav>
                                      </p:tavLst>
                                    </p:anim>
                                    <p:anim calcmode="lin" valueType="num">
                                      <p:cBhvr>
                                        <p:cTn id="23" dur="800" decel="100000" fill="hold"/>
                                        <p:tgtEl>
                                          <p:spTgt spid="14342"/>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14342"/>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14342"/>
                                        </p:tgtEl>
                                        <p:attrNameLst>
                                          <p:attrName>ppt_y</p:attrName>
                                        </p:attrNameLst>
                                      </p:cBhvr>
                                      <p:tavLst>
                                        <p:tav tm="0">
                                          <p:val>
                                            <p:strVal val="#ppt_y+0.1"/>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14343"/>
                                        </p:tgtEl>
                                        <p:attrNameLst>
                                          <p:attrName>style.visibility</p:attrName>
                                        </p:attrNameLst>
                                      </p:cBhvr>
                                      <p:to>
                                        <p:strVal val="visible"/>
                                      </p:to>
                                    </p:set>
                                    <p:anim calcmode="lin" valueType="num">
                                      <p:cBhvr additive="base">
                                        <p:cTn id="30" dur="500" fill="hold"/>
                                        <p:tgtEl>
                                          <p:spTgt spid="14343"/>
                                        </p:tgtEl>
                                        <p:attrNameLst>
                                          <p:attrName>ppt_x</p:attrName>
                                        </p:attrNameLst>
                                      </p:cBhvr>
                                      <p:tavLst>
                                        <p:tav tm="0">
                                          <p:val>
                                            <p:strVal val="1+#ppt_w/2"/>
                                          </p:val>
                                        </p:tav>
                                        <p:tav tm="100000">
                                          <p:val>
                                            <p:strVal val="#ppt_x"/>
                                          </p:val>
                                        </p:tav>
                                      </p:tavLst>
                                    </p:anim>
                                    <p:anim calcmode="lin" valueType="num">
                                      <p:cBhvr additive="base">
                                        <p:cTn id="31" dur="500" fill="hold"/>
                                        <p:tgtEl>
                                          <p:spTgt spid="14343"/>
                                        </p:tgtEl>
                                        <p:attrNameLst>
                                          <p:attrName>ppt_y</p:attrName>
                                        </p:attrNameLst>
                                      </p:cBhvr>
                                      <p:tavLst>
                                        <p:tav tm="0">
                                          <p:val>
                                            <p:strVal val="#ppt_y"/>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6" fill="hold" grpId="0" nodeType="clickEffect">
                                  <p:stCondLst>
                                    <p:cond delay="0"/>
                                  </p:stCondLst>
                                  <p:childTnLst>
                                    <p:set>
                                      <p:cBhvr>
                                        <p:cTn id="35" dur="1" fill="hold">
                                          <p:stCondLst>
                                            <p:cond delay="0"/>
                                          </p:stCondLst>
                                        </p:cTn>
                                        <p:tgtEl>
                                          <p:spTgt spid="14340"/>
                                        </p:tgtEl>
                                        <p:attrNameLst>
                                          <p:attrName>style.visibility</p:attrName>
                                        </p:attrNameLst>
                                      </p:cBhvr>
                                      <p:to>
                                        <p:strVal val="visible"/>
                                      </p:to>
                                    </p:set>
                                    <p:anim calcmode="lin" valueType="num">
                                      <p:cBhvr additive="base">
                                        <p:cTn id="36" dur="500" fill="hold"/>
                                        <p:tgtEl>
                                          <p:spTgt spid="14340"/>
                                        </p:tgtEl>
                                        <p:attrNameLst>
                                          <p:attrName>ppt_x</p:attrName>
                                        </p:attrNameLst>
                                      </p:cBhvr>
                                      <p:tavLst>
                                        <p:tav tm="0">
                                          <p:val>
                                            <p:strVal val="1+#ppt_w/2"/>
                                          </p:val>
                                        </p:tav>
                                        <p:tav tm="100000">
                                          <p:val>
                                            <p:strVal val="#ppt_x"/>
                                          </p:val>
                                        </p:tav>
                                      </p:tavLst>
                                    </p:anim>
                                    <p:anim calcmode="lin" valueType="num">
                                      <p:cBhvr additive="base">
                                        <p:cTn id="37" dur="500" fill="hold"/>
                                        <p:tgtEl>
                                          <p:spTgt spid="14340"/>
                                        </p:tgtEl>
                                        <p:attrNameLst>
                                          <p:attrName>ppt_y</p:attrName>
                                        </p:attrNameLst>
                                      </p:cBhvr>
                                      <p:tavLst>
                                        <p:tav tm="0">
                                          <p:val>
                                            <p:strVal val="1+#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5" presetClass="entr" presetSubtype="0" fill="hold" grpId="0" nodeType="clickEffect">
                                  <p:stCondLst>
                                    <p:cond delay="0"/>
                                  </p:stCondLst>
                                  <p:childTnLst>
                                    <p:set>
                                      <p:cBhvr>
                                        <p:cTn id="41" dur="1" fill="hold">
                                          <p:stCondLst>
                                            <p:cond delay="0"/>
                                          </p:stCondLst>
                                        </p:cTn>
                                        <p:tgtEl>
                                          <p:spTgt spid="14341"/>
                                        </p:tgtEl>
                                        <p:attrNameLst>
                                          <p:attrName>style.visibility</p:attrName>
                                        </p:attrNameLst>
                                      </p:cBhvr>
                                      <p:to>
                                        <p:strVal val="visible"/>
                                      </p:to>
                                    </p:set>
                                    <p:anim calcmode="lin" valueType="num">
                                      <p:cBhvr>
                                        <p:cTn id="42" dur="500" decel="50000" fill="hold">
                                          <p:stCondLst>
                                            <p:cond delay="0"/>
                                          </p:stCondLst>
                                        </p:cTn>
                                        <p:tgtEl>
                                          <p:spTgt spid="14341"/>
                                        </p:tgtEl>
                                        <p:attrNameLst>
                                          <p:attrName>style.rotation</p:attrName>
                                        </p:attrNameLst>
                                      </p:cBhvr>
                                      <p:tavLst>
                                        <p:tav tm="0">
                                          <p:val>
                                            <p:fltVal val="-90"/>
                                          </p:val>
                                        </p:tav>
                                        <p:tav tm="100000">
                                          <p:val>
                                            <p:fltVal val="0"/>
                                          </p:val>
                                        </p:tav>
                                      </p:tavLst>
                                    </p:anim>
                                    <p:anim calcmode="lin" valueType="num">
                                      <p:cBhvr>
                                        <p:cTn id="43" dur="500" decel="50000" fill="hold">
                                          <p:stCondLst>
                                            <p:cond delay="0"/>
                                          </p:stCondLst>
                                        </p:cTn>
                                        <p:tgtEl>
                                          <p:spTgt spid="14341"/>
                                        </p:tgtEl>
                                        <p:attrNameLst>
                                          <p:attrName>ppt_w</p:attrName>
                                        </p:attrNameLst>
                                      </p:cBhvr>
                                      <p:tavLst>
                                        <p:tav tm="0">
                                          <p:val>
                                            <p:strVal val="#ppt_w"/>
                                          </p:val>
                                        </p:tav>
                                        <p:tav tm="100000">
                                          <p:val>
                                            <p:strVal val="#ppt_w*.05"/>
                                          </p:val>
                                        </p:tav>
                                      </p:tavLst>
                                    </p:anim>
                                    <p:anim calcmode="lin" valueType="num">
                                      <p:cBhvr>
                                        <p:cTn id="44" dur="500" accel="50000" fill="hold">
                                          <p:stCondLst>
                                            <p:cond delay="500"/>
                                          </p:stCondLst>
                                        </p:cTn>
                                        <p:tgtEl>
                                          <p:spTgt spid="14341"/>
                                        </p:tgtEl>
                                        <p:attrNameLst>
                                          <p:attrName>ppt_w</p:attrName>
                                        </p:attrNameLst>
                                      </p:cBhvr>
                                      <p:tavLst>
                                        <p:tav tm="0">
                                          <p:val>
                                            <p:strVal val="#ppt_w*.05"/>
                                          </p:val>
                                        </p:tav>
                                        <p:tav tm="100000">
                                          <p:val>
                                            <p:strVal val="#ppt_w"/>
                                          </p:val>
                                        </p:tav>
                                      </p:tavLst>
                                    </p:anim>
                                    <p:anim calcmode="lin" valueType="num">
                                      <p:cBhvr>
                                        <p:cTn id="45" dur="1000" fill="hold"/>
                                        <p:tgtEl>
                                          <p:spTgt spid="14341"/>
                                        </p:tgtEl>
                                        <p:attrNameLst>
                                          <p:attrName>ppt_h</p:attrName>
                                        </p:attrNameLst>
                                      </p:cBhvr>
                                      <p:tavLst>
                                        <p:tav tm="0">
                                          <p:val>
                                            <p:strVal val="#ppt_h"/>
                                          </p:val>
                                        </p:tav>
                                        <p:tav tm="100000">
                                          <p:val>
                                            <p:strVal val="#ppt_h"/>
                                          </p:val>
                                        </p:tav>
                                      </p:tavLst>
                                    </p:anim>
                                    <p:anim calcmode="lin" valueType="num">
                                      <p:cBhvr>
                                        <p:cTn id="46" dur="500" decel="50000" fill="hold">
                                          <p:stCondLst>
                                            <p:cond delay="0"/>
                                          </p:stCondLst>
                                        </p:cTn>
                                        <p:tgtEl>
                                          <p:spTgt spid="14341"/>
                                        </p:tgtEl>
                                        <p:attrNameLst>
                                          <p:attrName>ppt_x</p:attrName>
                                        </p:attrNameLst>
                                      </p:cBhvr>
                                      <p:tavLst>
                                        <p:tav tm="0">
                                          <p:val>
                                            <p:strVal val="#ppt_x+.4"/>
                                          </p:val>
                                        </p:tav>
                                        <p:tav tm="100000">
                                          <p:val>
                                            <p:strVal val="#ppt_x"/>
                                          </p:val>
                                        </p:tav>
                                      </p:tavLst>
                                    </p:anim>
                                    <p:anim calcmode="lin" valueType="num">
                                      <p:cBhvr>
                                        <p:cTn id="47" dur="500" decel="50000" fill="hold">
                                          <p:stCondLst>
                                            <p:cond delay="0"/>
                                          </p:stCondLst>
                                        </p:cTn>
                                        <p:tgtEl>
                                          <p:spTgt spid="14341"/>
                                        </p:tgtEl>
                                        <p:attrNameLst>
                                          <p:attrName>ppt_y</p:attrName>
                                        </p:attrNameLst>
                                      </p:cBhvr>
                                      <p:tavLst>
                                        <p:tav tm="0">
                                          <p:val>
                                            <p:strVal val="#ppt_y-.2"/>
                                          </p:val>
                                        </p:tav>
                                        <p:tav tm="100000">
                                          <p:val>
                                            <p:strVal val="#ppt_y+.1"/>
                                          </p:val>
                                        </p:tav>
                                      </p:tavLst>
                                    </p:anim>
                                    <p:anim calcmode="lin" valueType="num">
                                      <p:cBhvr>
                                        <p:cTn id="48" dur="500" accel="50000" fill="hold">
                                          <p:stCondLst>
                                            <p:cond delay="500"/>
                                          </p:stCondLst>
                                        </p:cTn>
                                        <p:tgtEl>
                                          <p:spTgt spid="14341"/>
                                        </p:tgtEl>
                                        <p:attrNameLst>
                                          <p:attrName>ppt_y</p:attrName>
                                        </p:attrNameLst>
                                      </p:cBhvr>
                                      <p:tavLst>
                                        <p:tav tm="0">
                                          <p:val>
                                            <p:strVal val="#ppt_y+.1"/>
                                          </p:val>
                                        </p:tav>
                                        <p:tav tm="100000">
                                          <p:val>
                                            <p:strVal val="#ppt_y"/>
                                          </p:val>
                                        </p:tav>
                                      </p:tavLst>
                                    </p:anim>
                                    <p:animEffect transition="in" filter="fade">
                                      <p:cBhvr>
                                        <p:cTn id="49" dur="1000" decel="50000">
                                          <p:stCondLst>
                                            <p:cond delay="0"/>
                                          </p:stCondLst>
                                        </p:cTn>
                                        <p:tgtEl>
                                          <p:spTgt spid="143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nimBg="1"/>
      <p:bldP spid="14339" grpId="0" autoUpdateAnimBg="0"/>
      <p:bldP spid="14340" grpId="0" autoUpdateAnimBg="0"/>
      <p:bldP spid="14341" grpId="0" autoUpdateAnimBg="0"/>
      <p:bldP spid="14342" grpId="0" autoUpdateAnimBg="0"/>
      <p:bldP spid="1434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362" name="Text Box 2">
            <a:hlinkClick r:id="rId3" action="ppaction://hlinksldjump"/>
          </p:cNvPr>
          <p:cNvSpPr txBox="1">
            <a:spLocks noChangeArrowheads="1"/>
          </p:cNvSpPr>
          <p:nvPr/>
        </p:nvSpPr>
        <p:spPr bwMode="auto">
          <a:xfrm>
            <a:off x="468313" y="590550"/>
            <a:ext cx="7991475"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zh-CN" altLang="en-US" sz="3600" b="1">
                <a:solidFill>
                  <a:srgbClr val="CC00FF"/>
                </a:solidFill>
              </a:rPr>
              <a:t>一般疑问句式</a:t>
            </a:r>
            <a:r>
              <a:rPr lang="en-US" sz="3600" b="1">
                <a:solidFill>
                  <a:srgbClr val="CC00FF"/>
                </a:solidFill>
              </a:rPr>
              <a:t>: Will + </a:t>
            </a:r>
            <a:r>
              <a:rPr lang="zh-CN" altLang="en-US" sz="3600" b="1">
                <a:solidFill>
                  <a:srgbClr val="CC00FF"/>
                </a:solidFill>
              </a:rPr>
              <a:t>主语 </a:t>
            </a:r>
            <a:r>
              <a:rPr lang="en-US" sz="3600" b="1">
                <a:solidFill>
                  <a:srgbClr val="CC00FF"/>
                </a:solidFill>
              </a:rPr>
              <a:t>+ </a:t>
            </a:r>
            <a:r>
              <a:rPr lang="zh-CN" altLang="en-US" sz="3600" b="1">
                <a:solidFill>
                  <a:srgbClr val="CC00FF"/>
                </a:solidFill>
              </a:rPr>
              <a:t>其他？</a:t>
            </a:r>
            <a:endParaRPr lang="en-US" sz="3600" b="1">
              <a:solidFill>
                <a:srgbClr val="CC00FF"/>
              </a:solidFill>
            </a:endParaRPr>
          </a:p>
        </p:txBody>
      </p:sp>
      <p:sp>
        <p:nvSpPr>
          <p:cNvPr id="15363" name="Text Box 20"/>
          <p:cNvSpPr txBox="1">
            <a:spLocks noChangeArrowheads="1"/>
          </p:cNvSpPr>
          <p:nvPr/>
        </p:nvSpPr>
        <p:spPr bwMode="auto">
          <a:xfrm>
            <a:off x="468313" y="1484313"/>
            <a:ext cx="7380287"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zh-CN" altLang="en-US" sz="3600" b="1">
                <a:solidFill>
                  <a:srgbClr val="008000"/>
                </a:solidFill>
              </a:rPr>
              <a:t>肯定回答：</a:t>
            </a:r>
            <a:r>
              <a:rPr lang="en-US" sz="3600" b="1">
                <a:solidFill>
                  <a:srgbClr val="008000"/>
                </a:solidFill>
              </a:rPr>
              <a:t>Yes , </a:t>
            </a:r>
            <a:r>
              <a:rPr lang="zh-CN" altLang="en-US" sz="3600" b="1">
                <a:solidFill>
                  <a:srgbClr val="008000"/>
                </a:solidFill>
              </a:rPr>
              <a:t>主语 </a:t>
            </a:r>
            <a:r>
              <a:rPr lang="en-US" sz="3600" b="1">
                <a:solidFill>
                  <a:srgbClr val="008000"/>
                </a:solidFill>
              </a:rPr>
              <a:t>+ will.  </a:t>
            </a:r>
            <a:endParaRPr lang="zh-CN" altLang="en-US" sz="3600" b="1">
              <a:solidFill>
                <a:srgbClr val="008000"/>
              </a:solidFill>
            </a:endParaRPr>
          </a:p>
        </p:txBody>
      </p:sp>
      <p:sp>
        <p:nvSpPr>
          <p:cNvPr id="15364" name="Text Box 20"/>
          <p:cNvSpPr txBox="1">
            <a:spLocks noChangeArrowheads="1"/>
          </p:cNvSpPr>
          <p:nvPr/>
        </p:nvSpPr>
        <p:spPr bwMode="auto">
          <a:xfrm>
            <a:off x="468313" y="2205038"/>
            <a:ext cx="6985000"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zh-CN" altLang="en-US" sz="3600" b="1">
                <a:solidFill>
                  <a:srgbClr val="008000"/>
                </a:solidFill>
              </a:rPr>
              <a:t>否定回答： </a:t>
            </a:r>
            <a:r>
              <a:rPr lang="en-US" sz="3600" b="1">
                <a:solidFill>
                  <a:srgbClr val="008000"/>
                </a:solidFill>
              </a:rPr>
              <a:t>No, </a:t>
            </a:r>
            <a:r>
              <a:rPr lang="zh-CN" altLang="en-US" sz="3600" b="1">
                <a:solidFill>
                  <a:srgbClr val="008000"/>
                </a:solidFill>
              </a:rPr>
              <a:t>主语 </a:t>
            </a:r>
            <a:r>
              <a:rPr lang="en-US" sz="3600" b="1">
                <a:solidFill>
                  <a:srgbClr val="008000"/>
                </a:solidFill>
              </a:rPr>
              <a:t>+ won’t.  </a:t>
            </a:r>
            <a:endParaRPr lang="zh-CN" altLang="en-US" sz="3600" b="1">
              <a:solidFill>
                <a:srgbClr val="008000"/>
              </a:solidFill>
            </a:endParaRPr>
          </a:p>
        </p:txBody>
      </p:sp>
      <p:sp>
        <p:nvSpPr>
          <p:cNvPr id="15365" name="Text Box 6"/>
          <p:cNvSpPr txBox="1">
            <a:spLocks noChangeArrowheads="1"/>
          </p:cNvSpPr>
          <p:nvPr/>
        </p:nvSpPr>
        <p:spPr bwMode="auto">
          <a:xfrm>
            <a:off x="1187450" y="4652963"/>
            <a:ext cx="7200900"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9900CC"/>
                </a:solidFill>
                <a:cs typeface="Times New Roman" pitchFamily="18" charset="0"/>
              </a:rPr>
              <a:t>Will people</a:t>
            </a:r>
            <a:r>
              <a:rPr lang="en-US" sz="3600" b="1">
                <a:cs typeface="Times New Roman" pitchFamily="18" charset="0"/>
              </a:rPr>
              <a:t> have more free time? </a:t>
            </a:r>
          </a:p>
        </p:txBody>
      </p:sp>
      <p:sp>
        <p:nvSpPr>
          <p:cNvPr id="15366" name="Text Box 7"/>
          <p:cNvSpPr txBox="1">
            <a:spLocks noChangeArrowheads="1"/>
          </p:cNvSpPr>
          <p:nvPr/>
        </p:nvSpPr>
        <p:spPr bwMode="auto">
          <a:xfrm>
            <a:off x="468313" y="3141663"/>
            <a:ext cx="7704137"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e.g. </a:t>
            </a:r>
            <a:r>
              <a:rPr lang="zh-CN" altLang="en-US" sz="3600" b="1"/>
              <a:t>人们将会有更多的空闲时间吗？</a:t>
            </a:r>
            <a:endParaRPr lang="en-US" sz="3600" b="1"/>
          </a:p>
          <a:p>
            <a:pPr eaLnBrk="1" hangingPunct="1">
              <a:lnSpc>
                <a:spcPct val="120000"/>
              </a:lnSpc>
            </a:pPr>
            <a:r>
              <a:rPr lang="zh-CN" altLang="en-US" sz="3600" b="1"/>
              <a:t>      是的，会。</a:t>
            </a:r>
            <a:r>
              <a:rPr lang="en-US" sz="3600" b="1"/>
              <a:t>/</a:t>
            </a:r>
            <a:r>
              <a:rPr lang="zh-CN" altLang="en-US" sz="3600" b="1"/>
              <a:t> 不，不会。</a:t>
            </a:r>
            <a:r>
              <a:rPr lang="en-US" sz="3600" b="1"/>
              <a:t> </a:t>
            </a:r>
          </a:p>
        </p:txBody>
      </p:sp>
      <p:sp>
        <p:nvSpPr>
          <p:cNvPr id="15367" name="Text Box 8"/>
          <p:cNvSpPr txBox="1">
            <a:spLocks noChangeArrowheads="1"/>
          </p:cNvSpPr>
          <p:nvPr/>
        </p:nvSpPr>
        <p:spPr bwMode="auto">
          <a:xfrm>
            <a:off x="1042988" y="5443538"/>
            <a:ext cx="7416800"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 </a:t>
            </a:r>
            <a:r>
              <a:rPr lang="en-US" sz="3600" b="1">
                <a:solidFill>
                  <a:srgbClr val="008000"/>
                </a:solidFill>
              </a:rPr>
              <a:t>Yes, they will. /No, they won’t. </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5362"/>
                                        </p:tgtEl>
                                        <p:attrNameLst>
                                          <p:attrName>style.visibility</p:attrName>
                                        </p:attrNameLst>
                                      </p:cBhvr>
                                      <p:to>
                                        <p:strVal val="visible"/>
                                      </p:to>
                                    </p:set>
                                    <p:anim calcmode="lin" valueType="num">
                                      <p:cBhvr>
                                        <p:cTn id="7" dur="500" fill="hold"/>
                                        <p:tgtEl>
                                          <p:spTgt spid="15362"/>
                                        </p:tgtEl>
                                        <p:attrNameLst>
                                          <p:attrName>ppt_w</p:attrName>
                                        </p:attrNameLst>
                                      </p:cBhvr>
                                      <p:tavLst>
                                        <p:tav tm="0">
                                          <p:val>
                                            <p:fltVal val="0"/>
                                          </p:val>
                                        </p:tav>
                                        <p:tav tm="100000">
                                          <p:val>
                                            <p:strVal val="#ppt_w"/>
                                          </p:val>
                                        </p:tav>
                                      </p:tavLst>
                                    </p:anim>
                                    <p:anim calcmode="lin" valueType="num">
                                      <p:cBhvr>
                                        <p:cTn id="8" dur="500" fill="hold"/>
                                        <p:tgtEl>
                                          <p:spTgt spid="15362"/>
                                        </p:tgtEl>
                                        <p:attrNameLst>
                                          <p:attrName>ppt_h</p:attrName>
                                        </p:attrNameLst>
                                      </p:cBhvr>
                                      <p:tavLst>
                                        <p:tav tm="0">
                                          <p:val>
                                            <p:fltVal val="0"/>
                                          </p:val>
                                        </p:tav>
                                        <p:tav tm="100000">
                                          <p:val>
                                            <p:strVal val="#ppt_h"/>
                                          </p:val>
                                        </p:tav>
                                      </p:tavLst>
                                    </p:anim>
                                    <p:animEffect transition="in" filter="fade">
                                      <p:cBhvr>
                                        <p:cTn id="9" dur="500"/>
                                        <p:tgtEl>
                                          <p:spTgt spid="1536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9" presetClass="entr" presetSubtype="0" decel="100000" fill="hold" grpId="0" nodeType="clickEffect">
                                  <p:stCondLst>
                                    <p:cond delay="0"/>
                                  </p:stCondLst>
                                  <p:childTnLst>
                                    <p:set>
                                      <p:cBhvr>
                                        <p:cTn id="13" dur="1" fill="hold">
                                          <p:stCondLst>
                                            <p:cond delay="0"/>
                                          </p:stCondLst>
                                        </p:cTn>
                                        <p:tgtEl>
                                          <p:spTgt spid="15363"/>
                                        </p:tgtEl>
                                        <p:attrNameLst>
                                          <p:attrName>style.visibility</p:attrName>
                                        </p:attrNameLst>
                                      </p:cBhvr>
                                      <p:to>
                                        <p:strVal val="visible"/>
                                      </p:to>
                                    </p:set>
                                    <p:anim calcmode="lin" valueType="num">
                                      <p:cBhvr>
                                        <p:cTn id="14" dur="500" fill="hold"/>
                                        <p:tgtEl>
                                          <p:spTgt spid="15363"/>
                                        </p:tgtEl>
                                        <p:attrNameLst>
                                          <p:attrName>ppt_w</p:attrName>
                                        </p:attrNameLst>
                                      </p:cBhvr>
                                      <p:tavLst>
                                        <p:tav tm="0">
                                          <p:val>
                                            <p:fltVal val="0"/>
                                          </p:val>
                                        </p:tav>
                                        <p:tav tm="100000">
                                          <p:val>
                                            <p:strVal val="#ppt_w"/>
                                          </p:val>
                                        </p:tav>
                                      </p:tavLst>
                                    </p:anim>
                                    <p:anim calcmode="lin" valueType="num">
                                      <p:cBhvr>
                                        <p:cTn id="15" dur="500" fill="hold"/>
                                        <p:tgtEl>
                                          <p:spTgt spid="15363"/>
                                        </p:tgtEl>
                                        <p:attrNameLst>
                                          <p:attrName>ppt_h</p:attrName>
                                        </p:attrNameLst>
                                      </p:cBhvr>
                                      <p:tavLst>
                                        <p:tav tm="0">
                                          <p:val>
                                            <p:fltVal val="0"/>
                                          </p:val>
                                        </p:tav>
                                        <p:tav tm="100000">
                                          <p:val>
                                            <p:strVal val="#ppt_h"/>
                                          </p:val>
                                        </p:tav>
                                      </p:tavLst>
                                    </p:anim>
                                    <p:anim calcmode="lin" valueType="num">
                                      <p:cBhvr>
                                        <p:cTn id="16" dur="500" fill="hold"/>
                                        <p:tgtEl>
                                          <p:spTgt spid="15363"/>
                                        </p:tgtEl>
                                        <p:attrNameLst>
                                          <p:attrName>style.rotation</p:attrName>
                                        </p:attrNameLst>
                                      </p:cBhvr>
                                      <p:tavLst>
                                        <p:tav tm="0">
                                          <p:val>
                                            <p:fltVal val="360"/>
                                          </p:val>
                                        </p:tav>
                                        <p:tav tm="100000">
                                          <p:val>
                                            <p:fltVal val="0"/>
                                          </p:val>
                                        </p:tav>
                                      </p:tavLst>
                                    </p:anim>
                                    <p:animEffect transition="in" filter="fade">
                                      <p:cBhvr>
                                        <p:cTn id="17" dur="500"/>
                                        <p:tgtEl>
                                          <p:spTgt spid="1536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6" presetClass="entr" presetSubtype="0" fill="hold" grpId="0" nodeType="clickEffect">
                                  <p:stCondLst>
                                    <p:cond delay="0"/>
                                  </p:stCondLst>
                                  <p:childTnLst>
                                    <p:set>
                                      <p:cBhvr>
                                        <p:cTn id="21" dur="1" fill="hold">
                                          <p:stCondLst>
                                            <p:cond delay="0"/>
                                          </p:stCondLst>
                                        </p:cTn>
                                        <p:tgtEl>
                                          <p:spTgt spid="15364"/>
                                        </p:tgtEl>
                                        <p:attrNameLst>
                                          <p:attrName>style.visibility</p:attrName>
                                        </p:attrNameLst>
                                      </p:cBhvr>
                                      <p:to>
                                        <p:strVal val="visible"/>
                                      </p:to>
                                    </p:set>
                                    <p:animEffect transition="in" filter="wipe(down)">
                                      <p:cBhvr>
                                        <p:cTn id="22" dur="580">
                                          <p:stCondLst>
                                            <p:cond delay="0"/>
                                          </p:stCondLst>
                                        </p:cTn>
                                        <p:tgtEl>
                                          <p:spTgt spid="15364"/>
                                        </p:tgtEl>
                                      </p:cBhvr>
                                    </p:animEffect>
                                    <p:anim calcmode="lin" valueType="num">
                                      <p:cBhvr>
                                        <p:cTn id="23" dur="1822" tmFilter="0,0; 0.14,0.36; 0.43,0.73; 0.71,0.91; 1.0,1.0">
                                          <p:stCondLst>
                                            <p:cond delay="0"/>
                                          </p:stCondLst>
                                        </p:cTn>
                                        <p:tgtEl>
                                          <p:spTgt spid="15364"/>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15364"/>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15364"/>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15364"/>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15364"/>
                                        </p:tgtEl>
                                        <p:attrNameLst>
                                          <p:attrName>ppt_y</p:attrName>
                                        </p:attrNameLst>
                                      </p:cBhvr>
                                      <p:tavLst>
                                        <p:tav tm="0" fmla="#ppt_y-sin(pi*$)/81">
                                          <p:val>
                                            <p:fltVal val="0"/>
                                          </p:val>
                                        </p:tav>
                                        <p:tav tm="100000">
                                          <p:val>
                                            <p:fltVal val="1"/>
                                          </p:val>
                                        </p:tav>
                                      </p:tavLst>
                                    </p:anim>
                                    <p:animScale>
                                      <p:cBhvr>
                                        <p:cTn id="28" dur="26">
                                          <p:stCondLst>
                                            <p:cond delay="650"/>
                                          </p:stCondLst>
                                        </p:cTn>
                                        <p:tgtEl>
                                          <p:spTgt spid="15364"/>
                                        </p:tgtEl>
                                      </p:cBhvr>
                                      <p:to x="100000" y="60000"/>
                                    </p:animScale>
                                    <p:animScale>
                                      <p:cBhvr>
                                        <p:cTn id="29" dur="166" decel="50000">
                                          <p:stCondLst>
                                            <p:cond delay="676"/>
                                          </p:stCondLst>
                                        </p:cTn>
                                        <p:tgtEl>
                                          <p:spTgt spid="15364"/>
                                        </p:tgtEl>
                                      </p:cBhvr>
                                      <p:to x="100000" y="100000"/>
                                    </p:animScale>
                                    <p:animScale>
                                      <p:cBhvr>
                                        <p:cTn id="30" dur="26">
                                          <p:stCondLst>
                                            <p:cond delay="1312"/>
                                          </p:stCondLst>
                                        </p:cTn>
                                        <p:tgtEl>
                                          <p:spTgt spid="15364"/>
                                        </p:tgtEl>
                                      </p:cBhvr>
                                      <p:to x="100000" y="80000"/>
                                    </p:animScale>
                                    <p:animScale>
                                      <p:cBhvr>
                                        <p:cTn id="31" dur="166" decel="50000">
                                          <p:stCondLst>
                                            <p:cond delay="1338"/>
                                          </p:stCondLst>
                                        </p:cTn>
                                        <p:tgtEl>
                                          <p:spTgt spid="15364"/>
                                        </p:tgtEl>
                                      </p:cBhvr>
                                      <p:to x="100000" y="100000"/>
                                    </p:animScale>
                                    <p:animScale>
                                      <p:cBhvr>
                                        <p:cTn id="32" dur="26">
                                          <p:stCondLst>
                                            <p:cond delay="1642"/>
                                          </p:stCondLst>
                                        </p:cTn>
                                        <p:tgtEl>
                                          <p:spTgt spid="15364"/>
                                        </p:tgtEl>
                                      </p:cBhvr>
                                      <p:to x="100000" y="90000"/>
                                    </p:animScale>
                                    <p:animScale>
                                      <p:cBhvr>
                                        <p:cTn id="33" dur="166" decel="50000">
                                          <p:stCondLst>
                                            <p:cond delay="1668"/>
                                          </p:stCondLst>
                                        </p:cTn>
                                        <p:tgtEl>
                                          <p:spTgt spid="15364"/>
                                        </p:tgtEl>
                                      </p:cBhvr>
                                      <p:to x="100000" y="100000"/>
                                    </p:animScale>
                                    <p:animScale>
                                      <p:cBhvr>
                                        <p:cTn id="34" dur="26">
                                          <p:stCondLst>
                                            <p:cond delay="1808"/>
                                          </p:stCondLst>
                                        </p:cTn>
                                        <p:tgtEl>
                                          <p:spTgt spid="15364"/>
                                        </p:tgtEl>
                                      </p:cBhvr>
                                      <p:to x="100000" y="95000"/>
                                    </p:animScale>
                                    <p:animScale>
                                      <p:cBhvr>
                                        <p:cTn id="35" dur="166" decel="50000">
                                          <p:stCondLst>
                                            <p:cond delay="1834"/>
                                          </p:stCondLst>
                                        </p:cTn>
                                        <p:tgtEl>
                                          <p:spTgt spid="15364"/>
                                        </p:tgtEl>
                                      </p:cBhvr>
                                      <p:to x="100000" y="100000"/>
                                    </p:animScale>
                                  </p:childTnLst>
                                </p:cTn>
                              </p:par>
                            </p:childTnLst>
                          </p:cTn>
                        </p:par>
                      </p:childTnLst>
                    </p:cTn>
                  </p:par>
                  <p:par>
                    <p:cTn id="36" fill="hold" nodeType="clickPar">
                      <p:stCondLst>
                        <p:cond delay="indefinite"/>
                      </p:stCondLst>
                      <p:childTnLst>
                        <p:par>
                          <p:cTn id="37" fill="hold" nodeType="withGroup">
                            <p:stCondLst>
                              <p:cond delay="0"/>
                            </p:stCondLst>
                            <p:childTnLst>
                              <p:par>
                                <p:cTn id="38" presetID="30" presetClass="entr" presetSubtype="0" fill="hold" grpId="0" nodeType="clickEffect">
                                  <p:stCondLst>
                                    <p:cond delay="0"/>
                                  </p:stCondLst>
                                  <p:childTnLst>
                                    <p:set>
                                      <p:cBhvr>
                                        <p:cTn id="39" dur="1" fill="hold">
                                          <p:stCondLst>
                                            <p:cond delay="0"/>
                                          </p:stCondLst>
                                        </p:cTn>
                                        <p:tgtEl>
                                          <p:spTgt spid="15366"/>
                                        </p:tgtEl>
                                        <p:attrNameLst>
                                          <p:attrName>style.visibility</p:attrName>
                                        </p:attrNameLst>
                                      </p:cBhvr>
                                      <p:to>
                                        <p:strVal val="visible"/>
                                      </p:to>
                                    </p:set>
                                    <p:animEffect transition="in" filter="fade">
                                      <p:cBhvr>
                                        <p:cTn id="40" dur="800" decel="100000"/>
                                        <p:tgtEl>
                                          <p:spTgt spid="15366"/>
                                        </p:tgtEl>
                                      </p:cBhvr>
                                    </p:animEffect>
                                    <p:anim calcmode="lin" valueType="num">
                                      <p:cBhvr>
                                        <p:cTn id="41" dur="800" decel="100000" fill="hold"/>
                                        <p:tgtEl>
                                          <p:spTgt spid="15366"/>
                                        </p:tgtEl>
                                        <p:attrNameLst>
                                          <p:attrName>style.rotation</p:attrName>
                                        </p:attrNameLst>
                                      </p:cBhvr>
                                      <p:tavLst>
                                        <p:tav tm="0">
                                          <p:val>
                                            <p:fltVal val="-90"/>
                                          </p:val>
                                        </p:tav>
                                        <p:tav tm="100000">
                                          <p:val>
                                            <p:fltVal val="0"/>
                                          </p:val>
                                        </p:tav>
                                      </p:tavLst>
                                    </p:anim>
                                    <p:anim calcmode="lin" valueType="num">
                                      <p:cBhvr>
                                        <p:cTn id="42" dur="800" decel="100000" fill="hold"/>
                                        <p:tgtEl>
                                          <p:spTgt spid="15366"/>
                                        </p:tgtEl>
                                        <p:attrNameLst>
                                          <p:attrName>ppt_x</p:attrName>
                                        </p:attrNameLst>
                                      </p:cBhvr>
                                      <p:tavLst>
                                        <p:tav tm="0">
                                          <p:val>
                                            <p:strVal val="#ppt_x+0.4"/>
                                          </p:val>
                                        </p:tav>
                                        <p:tav tm="100000">
                                          <p:val>
                                            <p:strVal val="#ppt_x-0.05"/>
                                          </p:val>
                                        </p:tav>
                                      </p:tavLst>
                                    </p:anim>
                                    <p:anim calcmode="lin" valueType="num">
                                      <p:cBhvr>
                                        <p:cTn id="43" dur="800" decel="100000" fill="hold"/>
                                        <p:tgtEl>
                                          <p:spTgt spid="15366"/>
                                        </p:tgtEl>
                                        <p:attrNameLst>
                                          <p:attrName>ppt_y</p:attrName>
                                        </p:attrNameLst>
                                      </p:cBhvr>
                                      <p:tavLst>
                                        <p:tav tm="0">
                                          <p:val>
                                            <p:strVal val="#ppt_y-0.4"/>
                                          </p:val>
                                        </p:tav>
                                        <p:tav tm="100000">
                                          <p:val>
                                            <p:strVal val="#ppt_y+0.1"/>
                                          </p:val>
                                        </p:tav>
                                      </p:tavLst>
                                    </p:anim>
                                    <p:anim calcmode="lin" valueType="num">
                                      <p:cBhvr>
                                        <p:cTn id="44" dur="200" accel="100000" fill="hold">
                                          <p:stCondLst>
                                            <p:cond delay="800"/>
                                          </p:stCondLst>
                                        </p:cTn>
                                        <p:tgtEl>
                                          <p:spTgt spid="15366"/>
                                        </p:tgtEl>
                                        <p:attrNameLst>
                                          <p:attrName>ppt_x</p:attrName>
                                        </p:attrNameLst>
                                      </p:cBhvr>
                                      <p:tavLst>
                                        <p:tav tm="0">
                                          <p:val>
                                            <p:strVal val="#ppt_x-0.05"/>
                                          </p:val>
                                        </p:tav>
                                        <p:tav tm="100000">
                                          <p:val>
                                            <p:strVal val="#ppt_x"/>
                                          </p:val>
                                        </p:tav>
                                      </p:tavLst>
                                    </p:anim>
                                    <p:anim calcmode="lin" valueType="num">
                                      <p:cBhvr>
                                        <p:cTn id="45" dur="200" accel="100000" fill="hold">
                                          <p:stCondLst>
                                            <p:cond delay="800"/>
                                          </p:stCondLst>
                                        </p:cTn>
                                        <p:tgtEl>
                                          <p:spTgt spid="15366"/>
                                        </p:tgtEl>
                                        <p:attrNameLst>
                                          <p:attrName>ppt_y</p:attrName>
                                        </p:attrNameLst>
                                      </p:cBhvr>
                                      <p:tavLst>
                                        <p:tav tm="0">
                                          <p:val>
                                            <p:strVal val="#ppt_y+0.1"/>
                                          </p:val>
                                        </p:tav>
                                        <p:tav tm="100000">
                                          <p:val>
                                            <p:strVal val="#ppt_y"/>
                                          </p:val>
                                        </p:tav>
                                      </p:tavLst>
                                    </p:anim>
                                  </p:childTnLst>
                                </p:cTn>
                              </p:par>
                            </p:childTnLst>
                          </p:cTn>
                        </p:par>
                      </p:childTnLst>
                    </p:cTn>
                  </p:par>
                  <p:par>
                    <p:cTn id="46" fill="hold" nodeType="clickPar">
                      <p:stCondLst>
                        <p:cond delay="indefinite"/>
                      </p:stCondLst>
                      <p:childTnLst>
                        <p:par>
                          <p:cTn id="47" fill="hold" nodeType="withGroup">
                            <p:stCondLst>
                              <p:cond delay="0"/>
                            </p:stCondLst>
                            <p:childTnLst>
                              <p:par>
                                <p:cTn id="48" presetID="35" presetClass="entr" presetSubtype="0" fill="hold" grpId="0" nodeType="clickEffect">
                                  <p:stCondLst>
                                    <p:cond delay="0"/>
                                  </p:stCondLst>
                                  <p:childTnLst>
                                    <p:set>
                                      <p:cBhvr>
                                        <p:cTn id="49" dur="1" fill="hold">
                                          <p:stCondLst>
                                            <p:cond delay="0"/>
                                          </p:stCondLst>
                                        </p:cTn>
                                        <p:tgtEl>
                                          <p:spTgt spid="15365"/>
                                        </p:tgtEl>
                                        <p:attrNameLst>
                                          <p:attrName>style.visibility</p:attrName>
                                        </p:attrNameLst>
                                      </p:cBhvr>
                                      <p:to>
                                        <p:strVal val="visible"/>
                                      </p:to>
                                    </p:set>
                                    <p:animEffect transition="in" filter="fade">
                                      <p:cBhvr>
                                        <p:cTn id="50" dur="2000"/>
                                        <p:tgtEl>
                                          <p:spTgt spid="15365"/>
                                        </p:tgtEl>
                                      </p:cBhvr>
                                    </p:animEffect>
                                    <p:anim calcmode="lin" valueType="num">
                                      <p:cBhvr>
                                        <p:cTn id="51" dur="2000" fill="hold"/>
                                        <p:tgtEl>
                                          <p:spTgt spid="15365"/>
                                        </p:tgtEl>
                                        <p:attrNameLst>
                                          <p:attrName>style.rotation</p:attrName>
                                        </p:attrNameLst>
                                      </p:cBhvr>
                                      <p:tavLst>
                                        <p:tav tm="0">
                                          <p:val>
                                            <p:fltVal val="720"/>
                                          </p:val>
                                        </p:tav>
                                        <p:tav tm="100000">
                                          <p:val>
                                            <p:fltVal val="0"/>
                                          </p:val>
                                        </p:tav>
                                      </p:tavLst>
                                    </p:anim>
                                    <p:anim calcmode="lin" valueType="num">
                                      <p:cBhvr>
                                        <p:cTn id="52" dur="2000" fill="hold"/>
                                        <p:tgtEl>
                                          <p:spTgt spid="15365"/>
                                        </p:tgtEl>
                                        <p:attrNameLst>
                                          <p:attrName>ppt_h</p:attrName>
                                        </p:attrNameLst>
                                      </p:cBhvr>
                                      <p:tavLst>
                                        <p:tav tm="0">
                                          <p:val>
                                            <p:fltVal val="0"/>
                                          </p:val>
                                        </p:tav>
                                        <p:tav tm="100000">
                                          <p:val>
                                            <p:strVal val="#ppt_h"/>
                                          </p:val>
                                        </p:tav>
                                      </p:tavLst>
                                    </p:anim>
                                    <p:anim calcmode="lin" valueType="num">
                                      <p:cBhvr>
                                        <p:cTn id="53" dur="2000" fill="hold"/>
                                        <p:tgtEl>
                                          <p:spTgt spid="15365"/>
                                        </p:tgtEl>
                                        <p:attrNameLst>
                                          <p:attrName>ppt_w</p:attrName>
                                        </p:attrNameLst>
                                      </p:cBhvr>
                                      <p:tavLst>
                                        <p:tav tm="0">
                                          <p:val>
                                            <p:fltVal val="0"/>
                                          </p:val>
                                        </p:tav>
                                        <p:tav tm="100000">
                                          <p:val>
                                            <p:strVal val="#ppt_w"/>
                                          </p:val>
                                        </p:tav>
                                      </p:tavLst>
                                    </p:anim>
                                  </p:childTnLst>
                                </p:cTn>
                              </p:par>
                            </p:childTnLst>
                          </p:cTn>
                        </p:par>
                      </p:childTnLst>
                    </p:cTn>
                  </p:par>
                  <p:par>
                    <p:cTn id="54" fill="hold" nodeType="clickPar">
                      <p:stCondLst>
                        <p:cond delay="indefinite"/>
                      </p:stCondLst>
                      <p:childTnLst>
                        <p:par>
                          <p:cTn id="55" fill="hold" nodeType="withGroup">
                            <p:stCondLst>
                              <p:cond delay="0"/>
                            </p:stCondLst>
                            <p:childTnLst>
                              <p:par>
                                <p:cTn id="56" presetID="26" presetClass="entr" presetSubtype="0" fill="hold" grpId="0" nodeType="clickEffect">
                                  <p:stCondLst>
                                    <p:cond delay="0"/>
                                  </p:stCondLst>
                                  <p:childTnLst>
                                    <p:set>
                                      <p:cBhvr>
                                        <p:cTn id="57" dur="1" fill="hold">
                                          <p:stCondLst>
                                            <p:cond delay="0"/>
                                          </p:stCondLst>
                                        </p:cTn>
                                        <p:tgtEl>
                                          <p:spTgt spid="15367"/>
                                        </p:tgtEl>
                                        <p:attrNameLst>
                                          <p:attrName>style.visibility</p:attrName>
                                        </p:attrNameLst>
                                      </p:cBhvr>
                                      <p:to>
                                        <p:strVal val="visible"/>
                                      </p:to>
                                    </p:set>
                                    <p:animEffect transition="in" filter="wipe(down)">
                                      <p:cBhvr>
                                        <p:cTn id="58" dur="580">
                                          <p:stCondLst>
                                            <p:cond delay="0"/>
                                          </p:stCondLst>
                                        </p:cTn>
                                        <p:tgtEl>
                                          <p:spTgt spid="15367"/>
                                        </p:tgtEl>
                                      </p:cBhvr>
                                    </p:animEffect>
                                    <p:anim calcmode="lin" valueType="num">
                                      <p:cBhvr>
                                        <p:cTn id="59" dur="1822" tmFilter="0,0; 0.14,0.36; 0.43,0.73; 0.71,0.91; 1.0,1.0">
                                          <p:stCondLst>
                                            <p:cond delay="0"/>
                                          </p:stCondLst>
                                        </p:cTn>
                                        <p:tgtEl>
                                          <p:spTgt spid="15367"/>
                                        </p:tgtEl>
                                        <p:attrNameLst>
                                          <p:attrName>ppt_x</p:attrName>
                                        </p:attrNameLst>
                                      </p:cBhvr>
                                      <p:tavLst>
                                        <p:tav tm="0">
                                          <p:val>
                                            <p:strVal val="#ppt_x-0.25"/>
                                          </p:val>
                                        </p:tav>
                                        <p:tav tm="100000">
                                          <p:val>
                                            <p:strVal val="#ppt_x"/>
                                          </p:val>
                                        </p:tav>
                                      </p:tavLst>
                                    </p:anim>
                                    <p:anim calcmode="lin" valueType="num">
                                      <p:cBhvr>
                                        <p:cTn id="60" dur="664" tmFilter="0.0,0.0; 0.25,0.07; 0.50,0.2; 0.75,0.467; 1.0,1.0">
                                          <p:stCondLst>
                                            <p:cond delay="0"/>
                                          </p:stCondLst>
                                        </p:cTn>
                                        <p:tgtEl>
                                          <p:spTgt spid="15367"/>
                                        </p:tgtEl>
                                        <p:attrNameLst>
                                          <p:attrName>ppt_y</p:attrName>
                                        </p:attrNameLst>
                                      </p:cBhvr>
                                      <p:tavLst>
                                        <p:tav tm="0" fmla="#ppt_y-sin(pi*$)/3">
                                          <p:val>
                                            <p:fltVal val="0.5"/>
                                          </p:val>
                                        </p:tav>
                                        <p:tav tm="100000">
                                          <p:val>
                                            <p:fltVal val="1"/>
                                          </p:val>
                                        </p:tav>
                                      </p:tavLst>
                                    </p:anim>
                                    <p:anim calcmode="lin" valueType="num">
                                      <p:cBhvr>
                                        <p:cTn id="61" dur="664" tmFilter="0, 0; 0.125,0.2665; 0.25,0.4; 0.375,0.465; 0.5,0.5;  0.625,0.535; 0.75,0.6; 0.875,0.7335; 1,1">
                                          <p:stCondLst>
                                            <p:cond delay="664"/>
                                          </p:stCondLst>
                                        </p:cTn>
                                        <p:tgtEl>
                                          <p:spTgt spid="15367"/>
                                        </p:tgtEl>
                                        <p:attrNameLst>
                                          <p:attrName>ppt_y</p:attrName>
                                        </p:attrNameLst>
                                      </p:cBhvr>
                                      <p:tavLst>
                                        <p:tav tm="0" fmla="#ppt_y-sin(pi*$)/9">
                                          <p:val>
                                            <p:fltVal val="0"/>
                                          </p:val>
                                        </p:tav>
                                        <p:tav tm="100000">
                                          <p:val>
                                            <p:fltVal val="1"/>
                                          </p:val>
                                        </p:tav>
                                      </p:tavLst>
                                    </p:anim>
                                    <p:anim calcmode="lin" valueType="num">
                                      <p:cBhvr>
                                        <p:cTn id="62" dur="332" tmFilter="0, 0; 0.125,0.2665; 0.25,0.4; 0.375,0.465; 0.5,0.5;  0.625,0.535; 0.75,0.6; 0.875,0.7335; 1,1">
                                          <p:stCondLst>
                                            <p:cond delay="1324"/>
                                          </p:stCondLst>
                                        </p:cTn>
                                        <p:tgtEl>
                                          <p:spTgt spid="15367"/>
                                        </p:tgtEl>
                                        <p:attrNameLst>
                                          <p:attrName>ppt_y</p:attrName>
                                        </p:attrNameLst>
                                      </p:cBhvr>
                                      <p:tavLst>
                                        <p:tav tm="0" fmla="#ppt_y-sin(pi*$)/27">
                                          <p:val>
                                            <p:fltVal val="0"/>
                                          </p:val>
                                        </p:tav>
                                        <p:tav tm="100000">
                                          <p:val>
                                            <p:fltVal val="1"/>
                                          </p:val>
                                        </p:tav>
                                      </p:tavLst>
                                    </p:anim>
                                    <p:anim calcmode="lin" valueType="num">
                                      <p:cBhvr>
                                        <p:cTn id="63" dur="164" tmFilter="0, 0; 0.125,0.2665; 0.25,0.4; 0.375,0.465; 0.5,0.5;  0.625,0.535; 0.75,0.6; 0.875,0.7335; 1,1">
                                          <p:stCondLst>
                                            <p:cond delay="1656"/>
                                          </p:stCondLst>
                                        </p:cTn>
                                        <p:tgtEl>
                                          <p:spTgt spid="15367"/>
                                        </p:tgtEl>
                                        <p:attrNameLst>
                                          <p:attrName>ppt_y</p:attrName>
                                        </p:attrNameLst>
                                      </p:cBhvr>
                                      <p:tavLst>
                                        <p:tav tm="0" fmla="#ppt_y-sin(pi*$)/81">
                                          <p:val>
                                            <p:fltVal val="0"/>
                                          </p:val>
                                        </p:tav>
                                        <p:tav tm="100000">
                                          <p:val>
                                            <p:fltVal val="1"/>
                                          </p:val>
                                        </p:tav>
                                      </p:tavLst>
                                    </p:anim>
                                    <p:animScale>
                                      <p:cBhvr>
                                        <p:cTn id="64" dur="26">
                                          <p:stCondLst>
                                            <p:cond delay="650"/>
                                          </p:stCondLst>
                                        </p:cTn>
                                        <p:tgtEl>
                                          <p:spTgt spid="15367"/>
                                        </p:tgtEl>
                                      </p:cBhvr>
                                      <p:to x="100000" y="60000"/>
                                    </p:animScale>
                                    <p:animScale>
                                      <p:cBhvr>
                                        <p:cTn id="65" dur="166" decel="50000">
                                          <p:stCondLst>
                                            <p:cond delay="676"/>
                                          </p:stCondLst>
                                        </p:cTn>
                                        <p:tgtEl>
                                          <p:spTgt spid="15367"/>
                                        </p:tgtEl>
                                      </p:cBhvr>
                                      <p:to x="100000" y="100000"/>
                                    </p:animScale>
                                    <p:animScale>
                                      <p:cBhvr>
                                        <p:cTn id="66" dur="26">
                                          <p:stCondLst>
                                            <p:cond delay="1312"/>
                                          </p:stCondLst>
                                        </p:cTn>
                                        <p:tgtEl>
                                          <p:spTgt spid="15367"/>
                                        </p:tgtEl>
                                      </p:cBhvr>
                                      <p:to x="100000" y="80000"/>
                                    </p:animScale>
                                    <p:animScale>
                                      <p:cBhvr>
                                        <p:cTn id="67" dur="166" decel="50000">
                                          <p:stCondLst>
                                            <p:cond delay="1338"/>
                                          </p:stCondLst>
                                        </p:cTn>
                                        <p:tgtEl>
                                          <p:spTgt spid="15367"/>
                                        </p:tgtEl>
                                      </p:cBhvr>
                                      <p:to x="100000" y="100000"/>
                                    </p:animScale>
                                    <p:animScale>
                                      <p:cBhvr>
                                        <p:cTn id="68" dur="26">
                                          <p:stCondLst>
                                            <p:cond delay="1642"/>
                                          </p:stCondLst>
                                        </p:cTn>
                                        <p:tgtEl>
                                          <p:spTgt spid="15367"/>
                                        </p:tgtEl>
                                      </p:cBhvr>
                                      <p:to x="100000" y="90000"/>
                                    </p:animScale>
                                    <p:animScale>
                                      <p:cBhvr>
                                        <p:cTn id="69" dur="166" decel="50000">
                                          <p:stCondLst>
                                            <p:cond delay="1668"/>
                                          </p:stCondLst>
                                        </p:cTn>
                                        <p:tgtEl>
                                          <p:spTgt spid="15367"/>
                                        </p:tgtEl>
                                      </p:cBhvr>
                                      <p:to x="100000" y="100000"/>
                                    </p:animScale>
                                    <p:animScale>
                                      <p:cBhvr>
                                        <p:cTn id="70" dur="26">
                                          <p:stCondLst>
                                            <p:cond delay="1808"/>
                                          </p:stCondLst>
                                        </p:cTn>
                                        <p:tgtEl>
                                          <p:spTgt spid="15367"/>
                                        </p:tgtEl>
                                      </p:cBhvr>
                                      <p:to x="100000" y="95000"/>
                                    </p:animScale>
                                    <p:animScale>
                                      <p:cBhvr>
                                        <p:cTn id="71" dur="166" decel="50000">
                                          <p:stCondLst>
                                            <p:cond delay="1834"/>
                                          </p:stCondLst>
                                        </p:cTn>
                                        <p:tgtEl>
                                          <p:spTgt spid="1536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utoUpdateAnimBg="0"/>
      <p:bldP spid="15363" grpId="0" autoUpdateAnimBg="0"/>
      <p:bldP spid="15364" grpId="0" autoUpdateAnimBg="0"/>
      <p:bldP spid="15365" grpId="0" autoUpdateAnimBg="0"/>
      <p:bldP spid="15366" grpId="0" autoUpdateAnimBg="0"/>
      <p:bldP spid="15367"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Text Box 4"/>
          <p:cNvSpPr txBox="1">
            <a:spLocks noChangeArrowheads="1"/>
          </p:cNvSpPr>
          <p:nvPr/>
        </p:nvSpPr>
        <p:spPr bwMode="auto">
          <a:xfrm>
            <a:off x="287338" y="1184275"/>
            <a:ext cx="8532812" cy="404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algn="ctr" eaLnBrk="1" hangingPunct="1">
              <a:lnSpc>
                <a:spcPct val="120000"/>
              </a:lnSpc>
            </a:pPr>
            <a:endParaRPr lang="en-US" sz="3600" b="1">
              <a:solidFill>
                <a:srgbClr val="9900CC"/>
              </a:solidFill>
            </a:endParaRPr>
          </a:p>
          <a:p>
            <a:pPr eaLnBrk="1" hangingPunct="1">
              <a:lnSpc>
                <a:spcPct val="120000"/>
              </a:lnSpc>
            </a:pPr>
            <a:r>
              <a:rPr lang="en-US" sz="3600" b="1">
                <a:solidFill>
                  <a:srgbClr val="0000FF"/>
                </a:solidFill>
              </a:rPr>
              <a:t>1. there be </a:t>
            </a:r>
            <a:r>
              <a:rPr lang="zh-CN" altLang="en-US" sz="3600" b="1">
                <a:solidFill>
                  <a:srgbClr val="0000FF"/>
                </a:solidFill>
              </a:rPr>
              <a:t>句型表示客观存在的“有”（所  </a:t>
            </a:r>
          </a:p>
          <a:p>
            <a:pPr eaLnBrk="1" hangingPunct="1">
              <a:lnSpc>
                <a:spcPct val="120000"/>
              </a:lnSpc>
            </a:pPr>
            <a:r>
              <a:rPr lang="zh-CN" altLang="en-US" sz="3600" b="1">
                <a:solidFill>
                  <a:srgbClr val="0000FF"/>
                </a:solidFill>
              </a:rPr>
              <a:t>    有者不明确）。</a:t>
            </a:r>
            <a:endParaRPr lang="en-US" sz="3600" b="1">
              <a:solidFill>
                <a:srgbClr val="0000FF"/>
              </a:solidFill>
            </a:endParaRPr>
          </a:p>
          <a:p>
            <a:pPr eaLnBrk="1" hangingPunct="1">
              <a:lnSpc>
                <a:spcPct val="120000"/>
              </a:lnSpc>
            </a:pPr>
            <a:r>
              <a:rPr lang="en-US" sz="3600" b="1"/>
              <a:t>     e.g. </a:t>
            </a:r>
            <a:r>
              <a:rPr lang="zh-CN" altLang="en-US" sz="3600" b="1"/>
              <a:t>湖边有很多树。</a:t>
            </a:r>
            <a:endParaRPr lang="en-US" sz="3600" b="1"/>
          </a:p>
          <a:p>
            <a:pPr eaLnBrk="1" hangingPunct="1">
              <a:lnSpc>
                <a:spcPct val="120000"/>
              </a:lnSpc>
            </a:pPr>
            <a:r>
              <a:rPr lang="en-US" sz="3600" b="1"/>
              <a:t>            _____ ___ many trees near the lake. </a:t>
            </a:r>
            <a:endParaRPr lang="zh-CN" altLang="en-US" sz="3600" b="1"/>
          </a:p>
          <a:p>
            <a:pPr eaLnBrk="1" hangingPunct="1">
              <a:lnSpc>
                <a:spcPct val="120000"/>
              </a:lnSpc>
            </a:pPr>
            <a:r>
              <a:rPr lang="en-US" sz="3600" b="1"/>
              <a:t>     be </a:t>
            </a:r>
            <a:r>
              <a:rPr lang="zh-CN" altLang="en-US" sz="3600" b="1"/>
              <a:t>动词有 </a:t>
            </a:r>
            <a:r>
              <a:rPr lang="en-US" sz="3600" b="1"/>
              <a:t>___ </a:t>
            </a:r>
            <a:r>
              <a:rPr lang="zh-CN" altLang="en-US" sz="3600" b="1"/>
              <a:t>和 </a:t>
            </a:r>
            <a:r>
              <a:rPr lang="en-US" sz="3600" b="1"/>
              <a:t>____ </a:t>
            </a:r>
            <a:r>
              <a:rPr lang="zh-CN" altLang="en-US" sz="3600" b="1"/>
              <a:t>两种形式。</a:t>
            </a:r>
          </a:p>
        </p:txBody>
      </p:sp>
      <p:sp>
        <p:nvSpPr>
          <p:cNvPr id="16387" name="Text Box 18"/>
          <p:cNvSpPr txBox="1">
            <a:spLocks noChangeArrowheads="1"/>
          </p:cNvSpPr>
          <p:nvPr/>
        </p:nvSpPr>
        <p:spPr bwMode="auto">
          <a:xfrm>
            <a:off x="1619250" y="3829050"/>
            <a:ext cx="2663825"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rPr>
              <a:t>There are</a:t>
            </a:r>
          </a:p>
        </p:txBody>
      </p:sp>
      <p:sp>
        <p:nvSpPr>
          <p:cNvPr id="16388" name="Text Box 16"/>
          <p:cNvSpPr txBox="1">
            <a:spLocks noChangeArrowheads="1"/>
          </p:cNvSpPr>
          <p:nvPr/>
        </p:nvSpPr>
        <p:spPr bwMode="auto">
          <a:xfrm>
            <a:off x="3059113" y="4478338"/>
            <a:ext cx="2305050"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rPr>
              <a:t>is         are</a:t>
            </a:r>
          </a:p>
        </p:txBody>
      </p:sp>
      <p:sp>
        <p:nvSpPr>
          <p:cNvPr id="16389" name="WordArt 5"/>
          <p:cNvSpPr>
            <a:spLocks noChangeArrowheads="1" noChangeShapeType="1"/>
          </p:cNvSpPr>
          <p:nvPr/>
        </p:nvSpPr>
        <p:spPr bwMode="auto">
          <a:xfrm>
            <a:off x="323850" y="549275"/>
            <a:ext cx="3384550" cy="922338"/>
          </a:xfrm>
          <a:prstGeom prst="rect">
            <a:avLst/>
          </a:prstGeom>
        </p:spPr>
        <p:txBody>
          <a:bodyPr wrap="none" fromWordArt="1">
            <a:prstTxWarp prst="textPlain">
              <a:avLst>
                <a:gd name="adj" fmla="val 50000"/>
              </a:avLst>
            </a:prstTxWarp>
          </a:bodyPr>
          <a:lstStyle/>
          <a:p>
            <a:pPr algn="ctr"/>
            <a:r>
              <a:rPr lang="en-US" altLang="zh-CN" sz="3600" b="1" kern="10">
                <a:ln w="12700" cmpd="sng">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there be </a:t>
            </a:r>
            <a:r>
              <a:rPr lang="zh-CN" altLang="en-US" sz="3600" b="1" kern="10">
                <a:ln w="12700" cmpd="sng">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句型</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6386">
                                            <p:txEl>
                                              <p:pRg st="1" end="1"/>
                                            </p:txEl>
                                          </p:spTgt>
                                        </p:tgtEl>
                                        <p:attrNameLst>
                                          <p:attrName>style.visibility</p:attrName>
                                        </p:attrNameLst>
                                      </p:cBhvr>
                                      <p:to>
                                        <p:strVal val="visible"/>
                                      </p:to>
                                    </p:set>
                                    <p:animEffect transition="in" filter="blinds(horizontal)">
                                      <p:cBhvr>
                                        <p:cTn id="7" dur="500"/>
                                        <p:tgtEl>
                                          <p:spTgt spid="16386">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6386">
                                            <p:txEl>
                                              <p:pRg st="2" end="2"/>
                                            </p:txEl>
                                          </p:spTgt>
                                        </p:tgtEl>
                                        <p:attrNameLst>
                                          <p:attrName>style.visibility</p:attrName>
                                        </p:attrNameLst>
                                      </p:cBhvr>
                                      <p:to>
                                        <p:strVal val="visible"/>
                                      </p:to>
                                    </p:set>
                                    <p:animEffect transition="in" filter="blinds(horizontal)">
                                      <p:cBhvr>
                                        <p:cTn id="12" dur="500"/>
                                        <p:tgtEl>
                                          <p:spTgt spid="16386">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nodeType="clickEffect">
                                  <p:stCondLst>
                                    <p:cond delay="0"/>
                                  </p:stCondLst>
                                  <p:childTnLst>
                                    <p:set>
                                      <p:cBhvr>
                                        <p:cTn id="16" dur="1" fill="hold">
                                          <p:stCondLst>
                                            <p:cond delay="0"/>
                                          </p:stCondLst>
                                        </p:cTn>
                                        <p:tgtEl>
                                          <p:spTgt spid="16386">
                                            <p:txEl>
                                              <p:pRg st="3" end="3"/>
                                            </p:txEl>
                                          </p:spTgt>
                                        </p:tgtEl>
                                        <p:attrNameLst>
                                          <p:attrName>style.visibility</p:attrName>
                                        </p:attrNameLst>
                                      </p:cBhvr>
                                      <p:to>
                                        <p:strVal val="visible"/>
                                      </p:to>
                                    </p:set>
                                    <p:animEffect transition="in" filter="wipe(down)">
                                      <p:cBhvr>
                                        <p:cTn id="17" dur="500"/>
                                        <p:tgtEl>
                                          <p:spTgt spid="16386">
                                            <p:txEl>
                                              <p:pRg st="3" end="3"/>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16386">
                                            <p:txEl>
                                              <p:pRg st="4" end="4"/>
                                            </p:txEl>
                                          </p:spTgt>
                                        </p:tgtEl>
                                        <p:attrNameLst>
                                          <p:attrName>style.visibility</p:attrName>
                                        </p:attrNameLst>
                                      </p:cBhvr>
                                      <p:to>
                                        <p:strVal val="visible"/>
                                      </p:to>
                                    </p:set>
                                    <p:animEffect transition="in" filter="wipe(down)">
                                      <p:cBhvr>
                                        <p:cTn id="20" dur="500"/>
                                        <p:tgtEl>
                                          <p:spTgt spid="16386">
                                            <p:txEl>
                                              <p:pRg st="4" end="4"/>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30" presetClass="entr" presetSubtype="0" fill="hold" grpId="0" nodeType="clickEffect">
                                  <p:stCondLst>
                                    <p:cond delay="0"/>
                                  </p:stCondLst>
                                  <p:childTnLst>
                                    <p:set>
                                      <p:cBhvr>
                                        <p:cTn id="24" dur="1" fill="hold">
                                          <p:stCondLst>
                                            <p:cond delay="0"/>
                                          </p:stCondLst>
                                        </p:cTn>
                                        <p:tgtEl>
                                          <p:spTgt spid="16387"/>
                                        </p:tgtEl>
                                        <p:attrNameLst>
                                          <p:attrName>style.visibility</p:attrName>
                                        </p:attrNameLst>
                                      </p:cBhvr>
                                      <p:to>
                                        <p:strVal val="visible"/>
                                      </p:to>
                                    </p:set>
                                    <p:animEffect transition="in" filter="fade">
                                      <p:cBhvr>
                                        <p:cTn id="25" dur="800" decel="100000"/>
                                        <p:tgtEl>
                                          <p:spTgt spid="16387"/>
                                        </p:tgtEl>
                                      </p:cBhvr>
                                    </p:animEffect>
                                    <p:anim calcmode="lin" valueType="num">
                                      <p:cBhvr>
                                        <p:cTn id="26" dur="800" decel="100000" fill="hold"/>
                                        <p:tgtEl>
                                          <p:spTgt spid="16387"/>
                                        </p:tgtEl>
                                        <p:attrNameLst>
                                          <p:attrName>style.rotation</p:attrName>
                                        </p:attrNameLst>
                                      </p:cBhvr>
                                      <p:tavLst>
                                        <p:tav tm="0">
                                          <p:val>
                                            <p:fltVal val="-90"/>
                                          </p:val>
                                        </p:tav>
                                        <p:tav tm="100000">
                                          <p:val>
                                            <p:fltVal val="0"/>
                                          </p:val>
                                        </p:tav>
                                      </p:tavLst>
                                    </p:anim>
                                    <p:anim calcmode="lin" valueType="num">
                                      <p:cBhvr>
                                        <p:cTn id="27" dur="800" decel="100000" fill="hold"/>
                                        <p:tgtEl>
                                          <p:spTgt spid="16387"/>
                                        </p:tgtEl>
                                        <p:attrNameLst>
                                          <p:attrName>ppt_x</p:attrName>
                                        </p:attrNameLst>
                                      </p:cBhvr>
                                      <p:tavLst>
                                        <p:tav tm="0">
                                          <p:val>
                                            <p:strVal val="#ppt_x+0.4"/>
                                          </p:val>
                                        </p:tav>
                                        <p:tav tm="100000">
                                          <p:val>
                                            <p:strVal val="#ppt_x-0.05"/>
                                          </p:val>
                                        </p:tav>
                                      </p:tavLst>
                                    </p:anim>
                                    <p:anim calcmode="lin" valueType="num">
                                      <p:cBhvr>
                                        <p:cTn id="28" dur="800" decel="100000" fill="hold"/>
                                        <p:tgtEl>
                                          <p:spTgt spid="16387"/>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16387"/>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16387"/>
                                        </p:tgtEl>
                                        <p:attrNameLst>
                                          <p:attrName>ppt_y</p:attrName>
                                        </p:attrNameLst>
                                      </p:cBhvr>
                                      <p:tavLst>
                                        <p:tav tm="0">
                                          <p:val>
                                            <p:strVal val="#ppt_y+0.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nodeType="clickEffect">
                                  <p:stCondLst>
                                    <p:cond delay="0"/>
                                  </p:stCondLst>
                                  <p:childTnLst>
                                    <p:set>
                                      <p:cBhvr>
                                        <p:cTn id="34" dur="1" fill="hold">
                                          <p:stCondLst>
                                            <p:cond delay="0"/>
                                          </p:stCondLst>
                                        </p:cTn>
                                        <p:tgtEl>
                                          <p:spTgt spid="16386">
                                            <p:txEl>
                                              <p:pRg st="5" end="5"/>
                                            </p:txEl>
                                          </p:spTgt>
                                        </p:tgtEl>
                                        <p:attrNameLst>
                                          <p:attrName>style.visibility</p:attrName>
                                        </p:attrNameLst>
                                      </p:cBhvr>
                                      <p:to>
                                        <p:strVal val="visible"/>
                                      </p:to>
                                    </p:set>
                                    <p:animEffect transition="in" filter="blinds(horizontal)">
                                      <p:cBhvr>
                                        <p:cTn id="35" dur="500"/>
                                        <p:tgtEl>
                                          <p:spTgt spid="16386">
                                            <p:txEl>
                                              <p:pRg st="5" end="5"/>
                                            </p:txEl>
                                          </p:spTgt>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54" presetClass="entr" presetSubtype="0" accel="100000" fill="hold" grpId="0" nodeType="clickEffect">
                                  <p:stCondLst>
                                    <p:cond delay="0"/>
                                  </p:stCondLst>
                                  <p:childTnLst>
                                    <p:set>
                                      <p:cBhvr>
                                        <p:cTn id="39" dur="1" fill="hold">
                                          <p:stCondLst>
                                            <p:cond delay="0"/>
                                          </p:stCondLst>
                                        </p:cTn>
                                        <p:tgtEl>
                                          <p:spTgt spid="16388"/>
                                        </p:tgtEl>
                                        <p:attrNameLst>
                                          <p:attrName>style.visibility</p:attrName>
                                        </p:attrNameLst>
                                      </p:cBhvr>
                                      <p:to>
                                        <p:strVal val="visible"/>
                                      </p:to>
                                    </p:set>
                                    <p:anim calcmode="lin" valueType="num">
                                      <p:cBhvr>
                                        <p:cTn id="40" dur="500" fill="hold"/>
                                        <p:tgtEl>
                                          <p:spTgt spid="16388"/>
                                        </p:tgtEl>
                                        <p:attrNameLst>
                                          <p:attrName>ppt_w</p:attrName>
                                        </p:attrNameLst>
                                      </p:cBhvr>
                                      <p:tavLst>
                                        <p:tav tm="0">
                                          <p:val>
                                            <p:strVal val="#ppt_w*0.05"/>
                                          </p:val>
                                        </p:tav>
                                        <p:tav tm="100000">
                                          <p:val>
                                            <p:strVal val="#ppt_w"/>
                                          </p:val>
                                        </p:tav>
                                      </p:tavLst>
                                    </p:anim>
                                    <p:anim calcmode="lin" valueType="num">
                                      <p:cBhvr>
                                        <p:cTn id="41" dur="500" fill="hold"/>
                                        <p:tgtEl>
                                          <p:spTgt spid="16388"/>
                                        </p:tgtEl>
                                        <p:attrNameLst>
                                          <p:attrName>ppt_h</p:attrName>
                                        </p:attrNameLst>
                                      </p:cBhvr>
                                      <p:tavLst>
                                        <p:tav tm="0">
                                          <p:val>
                                            <p:strVal val="#ppt_h"/>
                                          </p:val>
                                        </p:tav>
                                        <p:tav tm="100000">
                                          <p:val>
                                            <p:strVal val="#ppt_h"/>
                                          </p:val>
                                        </p:tav>
                                      </p:tavLst>
                                    </p:anim>
                                    <p:anim calcmode="lin" valueType="num">
                                      <p:cBhvr>
                                        <p:cTn id="42" dur="500" fill="hold"/>
                                        <p:tgtEl>
                                          <p:spTgt spid="16388"/>
                                        </p:tgtEl>
                                        <p:attrNameLst>
                                          <p:attrName>ppt_x</p:attrName>
                                        </p:attrNameLst>
                                      </p:cBhvr>
                                      <p:tavLst>
                                        <p:tav tm="0">
                                          <p:val>
                                            <p:strVal val="#ppt_x-.2"/>
                                          </p:val>
                                        </p:tav>
                                        <p:tav tm="100000">
                                          <p:val>
                                            <p:strVal val="#ppt_x"/>
                                          </p:val>
                                        </p:tav>
                                      </p:tavLst>
                                    </p:anim>
                                    <p:anim calcmode="lin" valueType="num">
                                      <p:cBhvr>
                                        <p:cTn id="43" dur="500" fill="hold"/>
                                        <p:tgtEl>
                                          <p:spTgt spid="16388"/>
                                        </p:tgtEl>
                                        <p:attrNameLst>
                                          <p:attrName>ppt_y</p:attrName>
                                        </p:attrNameLst>
                                      </p:cBhvr>
                                      <p:tavLst>
                                        <p:tav tm="0">
                                          <p:val>
                                            <p:strVal val="#ppt_y"/>
                                          </p:val>
                                        </p:tav>
                                        <p:tav tm="100000">
                                          <p:val>
                                            <p:strVal val="#ppt_y"/>
                                          </p:val>
                                        </p:tav>
                                      </p:tavLst>
                                    </p:anim>
                                    <p:animEffect transition="in" filter="fade">
                                      <p:cBhvr>
                                        <p:cTn id="44" dur="500"/>
                                        <p:tgtEl>
                                          <p:spTgt spid="16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autoUpdateAnimBg="0"/>
      <p:bldP spid="16388"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Text Box 4"/>
          <p:cNvSpPr txBox="1">
            <a:spLocks noChangeArrowheads="1"/>
          </p:cNvSpPr>
          <p:nvPr/>
        </p:nvSpPr>
        <p:spPr bwMode="auto">
          <a:xfrm>
            <a:off x="287338" y="979488"/>
            <a:ext cx="8532812" cy="338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2438" indent="-452438" eaLnBrk="0" hangingPunct="0">
              <a:defRPr sz="3200">
                <a:solidFill>
                  <a:schemeClr val="tx1"/>
                </a:solidFill>
                <a:latin typeface="Times New Roman" pitchFamily="18" charset="0"/>
                <a:ea typeface="宋体" pitchFamily="2" charset="-122"/>
              </a:defRPr>
            </a:lvl1pPr>
            <a:lvl2pPr marL="917575" indent="-285750" eaLnBrk="0" hangingPunct="0">
              <a:defRPr sz="3200">
                <a:solidFill>
                  <a:schemeClr val="tx1"/>
                </a:solidFill>
                <a:latin typeface="Times New Roman" pitchFamily="18" charset="0"/>
                <a:ea typeface="宋体" pitchFamily="2" charset="-122"/>
              </a:defRPr>
            </a:lvl2pPr>
            <a:lvl3pPr marL="1325563" indent="-228600" eaLnBrk="0" hangingPunct="0">
              <a:defRPr sz="3200">
                <a:solidFill>
                  <a:schemeClr val="tx1"/>
                </a:solidFill>
                <a:latin typeface="Times New Roman" pitchFamily="18" charset="0"/>
                <a:ea typeface="宋体" pitchFamily="2" charset="-122"/>
              </a:defRPr>
            </a:lvl3pPr>
            <a:lvl4pPr marL="1733550" indent="-228600" eaLnBrk="0" hangingPunct="0">
              <a:defRPr sz="3200">
                <a:solidFill>
                  <a:schemeClr val="tx1"/>
                </a:solidFill>
                <a:latin typeface="Times New Roman" pitchFamily="18" charset="0"/>
                <a:ea typeface="宋体" pitchFamily="2" charset="-122"/>
              </a:defRPr>
            </a:lvl4pPr>
            <a:lvl5pPr marL="2141538" indent="-228600" eaLnBrk="0" hangingPunct="0">
              <a:defRPr sz="3200">
                <a:solidFill>
                  <a:schemeClr val="tx1"/>
                </a:solidFill>
                <a:latin typeface="Times New Roman" pitchFamily="18" charset="0"/>
                <a:ea typeface="宋体" pitchFamily="2" charset="-122"/>
              </a:defRPr>
            </a:lvl5pPr>
            <a:lvl6pPr marL="25987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30559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5131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9703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0000FF"/>
                </a:solidFill>
              </a:rPr>
              <a:t>2. be </a:t>
            </a:r>
            <a:r>
              <a:rPr lang="zh-CN" altLang="en-US" sz="3600" b="1">
                <a:solidFill>
                  <a:srgbClr val="0000FF"/>
                </a:solidFill>
              </a:rPr>
              <a:t>动词的形式要根据其后面的名词单复数形式来确定。</a:t>
            </a:r>
            <a:endParaRPr lang="en-US" sz="3600" b="1">
              <a:solidFill>
                <a:srgbClr val="0000FF"/>
              </a:solidFill>
            </a:endParaRPr>
          </a:p>
          <a:p>
            <a:pPr eaLnBrk="1" hangingPunct="1">
              <a:lnSpc>
                <a:spcPct val="120000"/>
              </a:lnSpc>
            </a:pPr>
            <a:r>
              <a:rPr lang="en-US" sz="3600" b="1">
                <a:solidFill>
                  <a:srgbClr val="00B050"/>
                </a:solidFill>
              </a:rPr>
              <a:t>    </a:t>
            </a:r>
            <a:r>
              <a:rPr lang="en-US" sz="3600" b="1"/>
              <a:t>_____ ____ an apple tree in the park.</a:t>
            </a:r>
          </a:p>
          <a:p>
            <a:pPr eaLnBrk="1" hangingPunct="1">
              <a:lnSpc>
                <a:spcPct val="120000"/>
              </a:lnSpc>
            </a:pPr>
            <a:r>
              <a:rPr lang="en-US" sz="3600" b="1"/>
              <a:t>    _____ ______ many people in the park today. </a:t>
            </a:r>
            <a:endParaRPr lang="zh-CN" altLang="en-US" sz="3600" b="1"/>
          </a:p>
        </p:txBody>
      </p:sp>
      <p:sp>
        <p:nvSpPr>
          <p:cNvPr id="17411" name="Text Box 18"/>
          <p:cNvSpPr txBox="1">
            <a:spLocks noChangeArrowheads="1"/>
          </p:cNvSpPr>
          <p:nvPr/>
        </p:nvSpPr>
        <p:spPr bwMode="auto">
          <a:xfrm>
            <a:off x="827088" y="2335213"/>
            <a:ext cx="2232025"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rPr>
              <a:t>There   is</a:t>
            </a:r>
          </a:p>
        </p:txBody>
      </p:sp>
      <p:sp>
        <p:nvSpPr>
          <p:cNvPr id="17412" name="Text Box 20"/>
          <p:cNvSpPr txBox="1">
            <a:spLocks noChangeArrowheads="1"/>
          </p:cNvSpPr>
          <p:nvPr/>
        </p:nvSpPr>
        <p:spPr bwMode="auto">
          <a:xfrm>
            <a:off x="827088" y="2941638"/>
            <a:ext cx="2592387"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rPr>
              <a:t>There  are</a:t>
            </a:r>
            <a:endParaRPr lang="zh-CN" altLang="en-US" sz="3600" b="1">
              <a:solidFill>
                <a:srgbClr val="FF0000"/>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7410">
                                            <p:txEl>
                                              <p:pRg st="0" end="0"/>
                                            </p:txEl>
                                          </p:spTgt>
                                        </p:tgtEl>
                                        <p:attrNameLst>
                                          <p:attrName>style.visibility</p:attrName>
                                        </p:attrNameLst>
                                      </p:cBhvr>
                                      <p:to>
                                        <p:strVal val="visible"/>
                                      </p:to>
                                    </p:set>
                                    <p:animEffect transition="in" filter="barn(outVertical)">
                                      <p:cBhvr>
                                        <p:cTn id="7" dur="500"/>
                                        <p:tgtEl>
                                          <p:spTgt spid="1741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17410">
                                            <p:txEl>
                                              <p:pRg st="1" end="1"/>
                                            </p:txEl>
                                          </p:spTgt>
                                        </p:tgtEl>
                                        <p:attrNameLst>
                                          <p:attrName>style.visibility</p:attrName>
                                        </p:attrNameLst>
                                      </p:cBhvr>
                                      <p:to>
                                        <p:strVal val="visible"/>
                                      </p:to>
                                    </p:set>
                                    <p:animEffect transition="in" filter="barn(outVertical)">
                                      <p:cBhvr>
                                        <p:cTn id="12" dur="500"/>
                                        <p:tgtEl>
                                          <p:spTgt spid="17410">
                                            <p:txEl>
                                              <p:pRg st="1" end="1"/>
                                            </p:txEl>
                                          </p:spTgt>
                                        </p:tgtEl>
                                      </p:cBhvr>
                                    </p:animEffect>
                                  </p:childTnLst>
                                </p:cTn>
                              </p:par>
                              <p:par>
                                <p:cTn id="13" presetID="16" presetClass="entr" presetSubtype="37" fill="hold" grpId="0" nodeType="withEffect">
                                  <p:stCondLst>
                                    <p:cond delay="0"/>
                                  </p:stCondLst>
                                  <p:childTnLst>
                                    <p:set>
                                      <p:cBhvr>
                                        <p:cTn id="14" dur="1" fill="hold">
                                          <p:stCondLst>
                                            <p:cond delay="0"/>
                                          </p:stCondLst>
                                        </p:cTn>
                                        <p:tgtEl>
                                          <p:spTgt spid="17410">
                                            <p:txEl>
                                              <p:pRg st="2" end="2"/>
                                            </p:txEl>
                                          </p:spTgt>
                                        </p:tgtEl>
                                        <p:attrNameLst>
                                          <p:attrName>style.visibility</p:attrName>
                                        </p:attrNameLst>
                                      </p:cBhvr>
                                      <p:to>
                                        <p:strVal val="visible"/>
                                      </p:to>
                                    </p:set>
                                    <p:animEffect transition="in" filter="barn(outVertical)">
                                      <p:cBhvr>
                                        <p:cTn id="15" dur="500"/>
                                        <p:tgtEl>
                                          <p:spTgt spid="17410">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30" presetClass="entr" presetSubtype="0" fill="hold" grpId="0" nodeType="clickEffect">
                                  <p:stCondLst>
                                    <p:cond delay="0"/>
                                  </p:stCondLst>
                                  <p:childTnLst>
                                    <p:set>
                                      <p:cBhvr>
                                        <p:cTn id="19" dur="1" fill="hold">
                                          <p:stCondLst>
                                            <p:cond delay="0"/>
                                          </p:stCondLst>
                                        </p:cTn>
                                        <p:tgtEl>
                                          <p:spTgt spid="17411"/>
                                        </p:tgtEl>
                                        <p:attrNameLst>
                                          <p:attrName>style.visibility</p:attrName>
                                        </p:attrNameLst>
                                      </p:cBhvr>
                                      <p:to>
                                        <p:strVal val="visible"/>
                                      </p:to>
                                    </p:set>
                                    <p:animEffect transition="in" filter="fade">
                                      <p:cBhvr>
                                        <p:cTn id="20" dur="800" decel="100000"/>
                                        <p:tgtEl>
                                          <p:spTgt spid="17411"/>
                                        </p:tgtEl>
                                      </p:cBhvr>
                                    </p:animEffect>
                                    <p:anim calcmode="lin" valueType="num">
                                      <p:cBhvr>
                                        <p:cTn id="21" dur="800" decel="100000" fill="hold"/>
                                        <p:tgtEl>
                                          <p:spTgt spid="17411"/>
                                        </p:tgtEl>
                                        <p:attrNameLst>
                                          <p:attrName>style.rotation</p:attrName>
                                        </p:attrNameLst>
                                      </p:cBhvr>
                                      <p:tavLst>
                                        <p:tav tm="0">
                                          <p:val>
                                            <p:fltVal val="-90"/>
                                          </p:val>
                                        </p:tav>
                                        <p:tav tm="100000">
                                          <p:val>
                                            <p:fltVal val="0"/>
                                          </p:val>
                                        </p:tav>
                                      </p:tavLst>
                                    </p:anim>
                                    <p:anim calcmode="lin" valueType="num">
                                      <p:cBhvr>
                                        <p:cTn id="22" dur="800" decel="100000" fill="hold"/>
                                        <p:tgtEl>
                                          <p:spTgt spid="17411"/>
                                        </p:tgtEl>
                                        <p:attrNameLst>
                                          <p:attrName>ppt_x</p:attrName>
                                        </p:attrNameLst>
                                      </p:cBhvr>
                                      <p:tavLst>
                                        <p:tav tm="0">
                                          <p:val>
                                            <p:strVal val="#ppt_x+0.4"/>
                                          </p:val>
                                        </p:tav>
                                        <p:tav tm="100000">
                                          <p:val>
                                            <p:strVal val="#ppt_x-0.05"/>
                                          </p:val>
                                        </p:tav>
                                      </p:tavLst>
                                    </p:anim>
                                    <p:anim calcmode="lin" valueType="num">
                                      <p:cBhvr>
                                        <p:cTn id="23" dur="800" decel="100000" fill="hold"/>
                                        <p:tgtEl>
                                          <p:spTgt spid="17411"/>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17411"/>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17411"/>
                                        </p:tgtEl>
                                        <p:attrNameLst>
                                          <p:attrName>ppt_y</p:attrName>
                                        </p:attrNameLst>
                                      </p:cBhvr>
                                      <p:tavLst>
                                        <p:tav tm="0">
                                          <p:val>
                                            <p:strVal val="#ppt_y+0.1"/>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3" fill="hold" grpId="0" nodeType="clickEffect">
                                  <p:stCondLst>
                                    <p:cond delay="0"/>
                                  </p:stCondLst>
                                  <p:childTnLst>
                                    <p:set>
                                      <p:cBhvr>
                                        <p:cTn id="29" dur="1" fill="hold">
                                          <p:stCondLst>
                                            <p:cond delay="0"/>
                                          </p:stCondLst>
                                        </p:cTn>
                                        <p:tgtEl>
                                          <p:spTgt spid="17412"/>
                                        </p:tgtEl>
                                        <p:attrNameLst>
                                          <p:attrName>style.visibility</p:attrName>
                                        </p:attrNameLst>
                                      </p:cBhvr>
                                      <p:to>
                                        <p:strVal val="visible"/>
                                      </p:to>
                                    </p:set>
                                    <p:anim calcmode="lin" valueType="num">
                                      <p:cBhvr additive="base">
                                        <p:cTn id="30" dur="500" fill="hold"/>
                                        <p:tgtEl>
                                          <p:spTgt spid="17412"/>
                                        </p:tgtEl>
                                        <p:attrNameLst>
                                          <p:attrName>ppt_x</p:attrName>
                                        </p:attrNameLst>
                                      </p:cBhvr>
                                      <p:tavLst>
                                        <p:tav tm="0">
                                          <p:val>
                                            <p:strVal val="1+#ppt_w/2"/>
                                          </p:val>
                                        </p:tav>
                                        <p:tav tm="100000">
                                          <p:val>
                                            <p:strVal val="#ppt_x"/>
                                          </p:val>
                                        </p:tav>
                                      </p:tavLst>
                                    </p:anim>
                                    <p:anim calcmode="lin" valueType="num">
                                      <p:cBhvr additive="base">
                                        <p:cTn id="31" dur="500" fill="hold"/>
                                        <p:tgtEl>
                                          <p:spTgt spid="174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uiExpand="1" build="allAtOnce" autoUpdateAnimBg="0"/>
      <p:bldP spid="17411" grpId="0" autoUpdateAnimBg="0"/>
      <p:bldP spid="17412"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4" name="Text Box 4"/>
          <p:cNvSpPr txBox="1">
            <a:spLocks noChangeArrowheads="1"/>
          </p:cNvSpPr>
          <p:nvPr/>
        </p:nvSpPr>
        <p:spPr bwMode="auto">
          <a:xfrm>
            <a:off x="179388" y="260350"/>
            <a:ext cx="8640762" cy="338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9900CC"/>
                </a:solidFill>
              </a:rPr>
              <a:t>there be </a:t>
            </a:r>
            <a:r>
              <a:rPr lang="zh-CN" altLang="en-US" sz="3600" b="1">
                <a:solidFill>
                  <a:srgbClr val="9900CC"/>
                </a:solidFill>
              </a:rPr>
              <a:t>句型的一般将来时：</a:t>
            </a:r>
          </a:p>
          <a:p>
            <a:pPr eaLnBrk="1" hangingPunct="1">
              <a:lnSpc>
                <a:spcPct val="120000"/>
              </a:lnSpc>
            </a:pPr>
            <a:r>
              <a:rPr lang="zh-CN" altLang="en-US" sz="3600" b="1">
                <a:solidFill>
                  <a:srgbClr val="0000FF"/>
                </a:solidFill>
              </a:rPr>
              <a:t>肯定式：</a:t>
            </a:r>
            <a:r>
              <a:rPr lang="en-US" sz="3600" b="1"/>
              <a:t>There</a:t>
            </a:r>
            <a:r>
              <a:rPr lang="zh-CN" altLang="en-US" sz="3600" b="1"/>
              <a:t> </a:t>
            </a:r>
            <a:r>
              <a:rPr lang="en-US" sz="3600" b="1"/>
              <a:t>+  ________  + </a:t>
            </a:r>
            <a:r>
              <a:rPr lang="zh-CN" altLang="en-US" sz="3600" b="1"/>
              <a:t>其他</a:t>
            </a:r>
          </a:p>
          <a:p>
            <a:pPr eaLnBrk="1" hangingPunct="1">
              <a:lnSpc>
                <a:spcPct val="120000"/>
              </a:lnSpc>
            </a:pPr>
            <a:r>
              <a:rPr lang="zh-CN" altLang="en-US" sz="3600" b="1">
                <a:solidFill>
                  <a:srgbClr val="0000FF"/>
                </a:solidFill>
              </a:rPr>
              <a:t>否定式：</a:t>
            </a:r>
            <a:r>
              <a:rPr lang="en-US" sz="3600" b="1">
                <a:solidFill>
                  <a:srgbClr val="6B6BCF"/>
                </a:solidFill>
              </a:rPr>
              <a:t> </a:t>
            </a:r>
            <a:r>
              <a:rPr lang="en-US" sz="3600" b="1"/>
              <a:t>There</a:t>
            </a:r>
            <a:r>
              <a:rPr lang="zh-CN" altLang="en-US" sz="3600" b="1"/>
              <a:t> </a:t>
            </a:r>
            <a:r>
              <a:rPr lang="en-US" sz="3600" b="1"/>
              <a:t>+ ___________ + </a:t>
            </a:r>
            <a:r>
              <a:rPr lang="zh-CN" altLang="en-US" sz="3600" b="1"/>
              <a:t>其他</a:t>
            </a:r>
          </a:p>
          <a:p>
            <a:pPr eaLnBrk="1" hangingPunct="1">
              <a:lnSpc>
                <a:spcPct val="120000"/>
              </a:lnSpc>
            </a:pPr>
            <a:r>
              <a:rPr lang="zh-CN" altLang="en-US" sz="3600" b="1">
                <a:solidFill>
                  <a:srgbClr val="0000FF"/>
                </a:solidFill>
              </a:rPr>
              <a:t>一般疑问句：</a:t>
            </a:r>
            <a:r>
              <a:rPr lang="en-US" sz="3600" b="1"/>
              <a:t>____________ + be + </a:t>
            </a:r>
            <a:r>
              <a:rPr lang="zh-CN" altLang="en-US" sz="3600" b="1"/>
              <a:t>其他</a:t>
            </a:r>
            <a:r>
              <a:rPr lang="en-US" sz="3600" b="1"/>
              <a:t>?</a:t>
            </a:r>
          </a:p>
          <a:p>
            <a:pPr eaLnBrk="1" hangingPunct="1">
              <a:lnSpc>
                <a:spcPct val="120000"/>
              </a:lnSpc>
            </a:pPr>
            <a:r>
              <a:rPr lang="zh-CN" altLang="en-US" sz="3600" b="1">
                <a:solidFill>
                  <a:srgbClr val="0000FF"/>
                </a:solidFill>
              </a:rPr>
              <a:t>答语：</a:t>
            </a:r>
            <a:r>
              <a:rPr lang="en-US" sz="3600" b="1">
                <a:solidFill>
                  <a:srgbClr val="C00000"/>
                </a:solidFill>
              </a:rPr>
              <a:t> </a:t>
            </a:r>
            <a:r>
              <a:rPr lang="en-US" sz="3600" b="1">
                <a:solidFill>
                  <a:schemeClr val="accent2"/>
                </a:solidFill>
              </a:rPr>
              <a:t>  </a:t>
            </a:r>
            <a:r>
              <a:rPr lang="en-US" sz="3600" b="1"/>
              <a:t>Yes, there will. / No, there won’t. </a:t>
            </a:r>
            <a:endParaRPr lang="zh-CN" altLang="en-US" sz="3600" b="1"/>
          </a:p>
        </p:txBody>
      </p:sp>
      <p:sp>
        <p:nvSpPr>
          <p:cNvPr id="18435" name="矩形 2"/>
          <p:cNvSpPr>
            <a:spLocks noChangeArrowheads="1"/>
          </p:cNvSpPr>
          <p:nvPr/>
        </p:nvSpPr>
        <p:spPr bwMode="auto">
          <a:xfrm>
            <a:off x="3708400" y="908050"/>
            <a:ext cx="195580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0000"/>
              </a:lnSpc>
            </a:pPr>
            <a:r>
              <a:rPr lang="en-US" sz="3600" b="1">
                <a:solidFill>
                  <a:srgbClr val="FF0000"/>
                </a:solidFill>
              </a:rPr>
              <a:t>will + be </a:t>
            </a:r>
            <a:endParaRPr lang="zh-CN" altLang="en-US" sz="3600">
              <a:solidFill>
                <a:srgbClr val="FF0000"/>
              </a:solidFill>
            </a:endParaRPr>
          </a:p>
        </p:txBody>
      </p:sp>
      <p:sp>
        <p:nvSpPr>
          <p:cNvPr id="18436" name="矩形 3"/>
          <p:cNvSpPr>
            <a:spLocks noChangeArrowheads="1"/>
          </p:cNvSpPr>
          <p:nvPr/>
        </p:nvSpPr>
        <p:spPr bwMode="auto">
          <a:xfrm>
            <a:off x="3851275" y="1555750"/>
            <a:ext cx="236220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20000"/>
              </a:lnSpc>
            </a:pPr>
            <a:r>
              <a:rPr lang="en-US" sz="3600" b="1">
                <a:solidFill>
                  <a:srgbClr val="FF0000"/>
                </a:solidFill>
              </a:rPr>
              <a:t>won’t + be </a:t>
            </a:r>
            <a:endParaRPr lang="zh-CN" altLang="en-US" sz="3600">
              <a:solidFill>
                <a:srgbClr val="FF0000"/>
              </a:solidFill>
            </a:endParaRPr>
          </a:p>
        </p:txBody>
      </p:sp>
      <p:sp>
        <p:nvSpPr>
          <p:cNvPr id="18437" name="矩形 4"/>
          <p:cNvSpPr>
            <a:spLocks noChangeArrowheads="1"/>
          </p:cNvSpPr>
          <p:nvPr/>
        </p:nvSpPr>
        <p:spPr bwMode="auto">
          <a:xfrm>
            <a:off x="3059113" y="2276475"/>
            <a:ext cx="257810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en-US" sz="3600" b="1">
                <a:solidFill>
                  <a:srgbClr val="FF0000"/>
                </a:solidFill>
              </a:rPr>
              <a:t>Will + there</a:t>
            </a:r>
            <a:r>
              <a:rPr lang="zh-CN" altLang="en-US" sz="3600" b="1">
                <a:solidFill>
                  <a:srgbClr val="FF0000"/>
                </a:solidFill>
              </a:rPr>
              <a:t> </a:t>
            </a:r>
            <a:endParaRPr lang="zh-CN" altLang="en-US" sz="3600">
              <a:solidFill>
                <a:srgbClr val="FF0000"/>
              </a:solidFill>
            </a:endParaRPr>
          </a:p>
        </p:txBody>
      </p:sp>
      <p:sp>
        <p:nvSpPr>
          <p:cNvPr id="18438" name="Text Box 22"/>
          <p:cNvSpPr txBox="1">
            <a:spLocks noChangeArrowheads="1"/>
          </p:cNvSpPr>
          <p:nvPr/>
        </p:nvSpPr>
        <p:spPr bwMode="auto">
          <a:xfrm>
            <a:off x="144463" y="3584575"/>
            <a:ext cx="8820150" cy="272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742950" indent="-742950"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1. </a:t>
            </a:r>
            <a:r>
              <a:rPr lang="zh-CN" altLang="en-US" sz="3600" b="1"/>
              <a:t>将会有更多的人口。</a:t>
            </a:r>
            <a:endParaRPr lang="en-US" sz="3600" b="1"/>
          </a:p>
          <a:p>
            <a:pPr eaLnBrk="1" hangingPunct="1">
              <a:lnSpc>
                <a:spcPct val="120000"/>
              </a:lnSpc>
            </a:pPr>
            <a:r>
              <a:rPr lang="en-US" sz="3600" b="1"/>
              <a:t>    ___________________________________</a:t>
            </a:r>
          </a:p>
          <a:p>
            <a:pPr eaLnBrk="1" hangingPunct="1">
              <a:lnSpc>
                <a:spcPct val="120000"/>
              </a:lnSpc>
            </a:pPr>
            <a:r>
              <a:rPr lang="en-US" sz="3600" b="1"/>
              <a:t>2. 100</a:t>
            </a:r>
            <a:r>
              <a:rPr lang="zh-CN" altLang="en-US" sz="3600" b="1"/>
              <a:t>年后将不会有钱币。</a:t>
            </a:r>
            <a:endParaRPr lang="en-US" sz="3600" b="1"/>
          </a:p>
          <a:p>
            <a:pPr eaLnBrk="1" hangingPunct="1">
              <a:lnSpc>
                <a:spcPct val="120000"/>
              </a:lnSpc>
            </a:pPr>
            <a:r>
              <a:rPr lang="en-US" sz="3600" b="1"/>
              <a:t>    ___________________________________</a:t>
            </a:r>
          </a:p>
        </p:txBody>
      </p:sp>
      <p:sp>
        <p:nvSpPr>
          <p:cNvPr id="18439" name="Text Box 17"/>
          <p:cNvSpPr txBox="1">
            <a:spLocks noChangeArrowheads="1"/>
          </p:cNvSpPr>
          <p:nvPr/>
        </p:nvSpPr>
        <p:spPr bwMode="auto">
          <a:xfrm>
            <a:off x="684213" y="4219575"/>
            <a:ext cx="6840537"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rPr>
              <a:t>There will be more people. </a:t>
            </a:r>
            <a:endParaRPr lang="en-US" sz="3600">
              <a:solidFill>
                <a:srgbClr val="FF0000"/>
              </a:solidFill>
            </a:endParaRPr>
          </a:p>
        </p:txBody>
      </p:sp>
      <p:sp>
        <p:nvSpPr>
          <p:cNvPr id="18440" name="Text Box 20"/>
          <p:cNvSpPr txBox="1">
            <a:spLocks noChangeArrowheads="1"/>
          </p:cNvSpPr>
          <p:nvPr/>
        </p:nvSpPr>
        <p:spPr bwMode="auto">
          <a:xfrm>
            <a:off x="611188" y="5516563"/>
            <a:ext cx="8532812"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rPr>
              <a:t>There won’t be any money in 100 years. </a:t>
            </a:r>
            <a:endParaRPr lang="zh-CN" altLang="en-US" sz="3600" b="1">
              <a:solidFill>
                <a:srgbClr val="FF0000"/>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barn(outVertical)">
                                      <p:cBhvr>
                                        <p:cTn id="7" dur="500"/>
                                        <p:tgtEl>
                                          <p:spTgt spid="184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5" presetClass="entr" presetSubtype="0" fill="hold" grpId="0" nodeType="clickEffect">
                                  <p:stCondLst>
                                    <p:cond delay="0"/>
                                  </p:stCondLst>
                                  <p:childTnLst>
                                    <p:set>
                                      <p:cBhvr>
                                        <p:cTn id="11" dur="1" fill="hold">
                                          <p:stCondLst>
                                            <p:cond delay="0"/>
                                          </p:stCondLst>
                                        </p:cTn>
                                        <p:tgtEl>
                                          <p:spTgt spid="18435"/>
                                        </p:tgtEl>
                                        <p:attrNameLst>
                                          <p:attrName>style.visibility</p:attrName>
                                        </p:attrNameLst>
                                      </p:cBhvr>
                                      <p:to>
                                        <p:strVal val="visible"/>
                                      </p:to>
                                    </p:set>
                                    <p:anim calcmode="lin" valueType="num">
                                      <p:cBhvr>
                                        <p:cTn id="12" dur="500" decel="50000" fill="hold">
                                          <p:stCondLst>
                                            <p:cond delay="0"/>
                                          </p:stCondLst>
                                        </p:cTn>
                                        <p:tgtEl>
                                          <p:spTgt spid="18435"/>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18435"/>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18435"/>
                                        </p:tgtEl>
                                        <p:attrNameLst>
                                          <p:attrName>ppt_w</p:attrName>
                                        </p:attrNameLst>
                                      </p:cBhvr>
                                      <p:tavLst>
                                        <p:tav tm="0">
                                          <p:val>
                                            <p:strVal val="#ppt_w*.05"/>
                                          </p:val>
                                        </p:tav>
                                        <p:tav tm="100000">
                                          <p:val>
                                            <p:strVal val="#ppt_w"/>
                                          </p:val>
                                        </p:tav>
                                      </p:tavLst>
                                    </p:anim>
                                    <p:anim calcmode="lin" valueType="num">
                                      <p:cBhvr>
                                        <p:cTn id="15" dur="1000" fill="hold"/>
                                        <p:tgtEl>
                                          <p:spTgt spid="18435"/>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18435"/>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18435"/>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18435"/>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18435"/>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0" presetClass="entr" presetSubtype="0" fill="hold" grpId="0" nodeType="clickEffect">
                                  <p:stCondLst>
                                    <p:cond delay="0"/>
                                  </p:stCondLst>
                                  <p:childTnLst>
                                    <p:set>
                                      <p:cBhvr>
                                        <p:cTn id="23" dur="1" fill="hold">
                                          <p:stCondLst>
                                            <p:cond delay="0"/>
                                          </p:stCondLst>
                                        </p:cTn>
                                        <p:tgtEl>
                                          <p:spTgt spid="18436"/>
                                        </p:tgtEl>
                                        <p:attrNameLst>
                                          <p:attrName>style.visibility</p:attrName>
                                        </p:attrNameLst>
                                      </p:cBhvr>
                                      <p:to>
                                        <p:strVal val="visible"/>
                                      </p:to>
                                    </p:set>
                                    <p:animEffect transition="in" filter="fade">
                                      <p:cBhvr>
                                        <p:cTn id="24" dur="800" decel="100000"/>
                                        <p:tgtEl>
                                          <p:spTgt spid="18436"/>
                                        </p:tgtEl>
                                      </p:cBhvr>
                                    </p:animEffect>
                                    <p:anim calcmode="lin" valueType="num">
                                      <p:cBhvr>
                                        <p:cTn id="25" dur="800" decel="100000" fill="hold"/>
                                        <p:tgtEl>
                                          <p:spTgt spid="18436"/>
                                        </p:tgtEl>
                                        <p:attrNameLst>
                                          <p:attrName>style.rotation</p:attrName>
                                        </p:attrNameLst>
                                      </p:cBhvr>
                                      <p:tavLst>
                                        <p:tav tm="0">
                                          <p:val>
                                            <p:fltVal val="-90"/>
                                          </p:val>
                                        </p:tav>
                                        <p:tav tm="100000">
                                          <p:val>
                                            <p:fltVal val="0"/>
                                          </p:val>
                                        </p:tav>
                                      </p:tavLst>
                                    </p:anim>
                                    <p:anim calcmode="lin" valueType="num">
                                      <p:cBhvr>
                                        <p:cTn id="26" dur="800" decel="100000" fill="hold"/>
                                        <p:tgtEl>
                                          <p:spTgt spid="18436"/>
                                        </p:tgtEl>
                                        <p:attrNameLst>
                                          <p:attrName>ppt_x</p:attrName>
                                        </p:attrNameLst>
                                      </p:cBhvr>
                                      <p:tavLst>
                                        <p:tav tm="0">
                                          <p:val>
                                            <p:strVal val="#ppt_x+0.4"/>
                                          </p:val>
                                        </p:tav>
                                        <p:tav tm="100000">
                                          <p:val>
                                            <p:strVal val="#ppt_x-0.05"/>
                                          </p:val>
                                        </p:tav>
                                      </p:tavLst>
                                    </p:anim>
                                    <p:anim calcmode="lin" valueType="num">
                                      <p:cBhvr>
                                        <p:cTn id="27" dur="800" decel="100000" fill="hold"/>
                                        <p:tgtEl>
                                          <p:spTgt spid="18436"/>
                                        </p:tgtEl>
                                        <p:attrNameLst>
                                          <p:attrName>ppt_y</p:attrName>
                                        </p:attrNameLst>
                                      </p:cBhvr>
                                      <p:tavLst>
                                        <p:tav tm="0">
                                          <p:val>
                                            <p:strVal val="#ppt_y-0.4"/>
                                          </p:val>
                                        </p:tav>
                                        <p:tav tm="100000">
                                          <p:val>
                                            <p:strVal val="#ppt_y+0.1"/>
                                          </p:val>
                                        </p:tav>
                                      </p:tavLst>
                                    </p:anim>
                                    <p:anim calcmode="lin" valueType="num">
                                      <p:cBhvr>
                                        <p:cTn id="28" dur="200" accel="100000" fill="hold">
                                          <p:stCondLst>
                                            <p:cond delay="800"/>
                                          </p:stCondLst>
                                        </p:cTn>
                                        <p:tgtEl>
                                          <p:spTgt spid="18436"/>
                                        </p:tgtEl>
                                        <p:attrNameLst>
                                          <p:attrName>ppt_x</p:attrName>
                                        </p:attrNameLst>
                                      </p:cBhvr>
                                      <p:tavLst>
                                        <p:tav tm="0">
                                          <p:val>
                                            <p:strVal val="#ppt_x-0.05"/>
                                          </p:val>
                                        </p:tav>
                                        <p:tav tm="100000">
                                          <p:val>
                                            <p:strVal val="#ppt_x"/>
                                          </p:val>
                                        </p:tav>
                                      </p:tavLst>
                                    </p:anim>
                                    <p:anim calcmode="lin" valueType="num">
                                      <p:cBhvr>
                                        <p:cTn id="29" dur="200" accel="100000" fill="hold">
                                          <p:stCondLst>
                                            <p:cond delay="800"/>
                                          </p:stCondLst>
                                        </p:cTn>
                                        <p:tgtEl>
                                          <p:spTgt spid="18436"/>
                                        </p:tgtEl>
                                        <p:attrNameLst>
                                          <p:attrName>ppt_y</p:attrName>
                                        </p:attrNameLst>
                                      </p:cBhvr>
                                      <p:tavLst>
                                        <p:tav tm="0">
                                          <p:val>
                                            <p:strVal val="#ppt_y+0.1"/>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15" presetClass="entr" presetSubtype="0" fill="hold" grpId="0" nodeType="clickEffect">
                                  <p:stCondLst>
                                    <p:cond delay="0"/>
                                  </p:stCondLst>
                                  <p:childTnLst>
                                    <p:set>
                                      <p:cBhvr>
                                        <p:cTn id="33" dur="1" fill="hold">
                                          <p:stCondLst>
                                            <p:cond delay="0"/>
                                          </p:stCondLst>
                                        </p:cTn>
                                        <p:tgtEl>
                                          <p:spTgt spid="18437"/>
                                        </p:tgtEl>
                                        <p:attrNameLst>
                                          <p:attrName>style.visibility</p:attrName>
                                        </p:attrNameLst>
                                      </p:cBhvr>
                                      <p:to>
                                        <p:strVal val="visible"/>
                                      </p:to>
                                    </p:set>
                                    <p:anim calcmode="lin" valueType="num">
                                      <p:cBhvr>
                                        <p:cTn id="34" dur="1000" fill="hold"/>
                                        <p:tgtEl>
                                          <p:spTgt spid="18437"/>
                                        </p:tgtEl>
                                        <p:attrNameLst>
                                          <p:attrName>ppt_w</p:attrName>
                                        </p:attrNameLst>
                                      </p:cBhvr>
                                      <p:tavLst>
                                        <p:tav tm="0">
                                          <p:val>
                                            <p:fltVal val="0"/>
                                          </p:val>
                                        </p:tav>
                                        <p:tav tm="100000">
                                          <p:val>
                                            <p:strVal val="#ppt_w"/>
                                          </p:val>
                                        </p:tav>
                                      </p:tavLst>
                                    </p:anim>
                                    <p:anim calcmode="lin" valueType="num">
                                      <p:cBhvr>
                                        <p:cTn id="35" dur="1000" fill="hold"/>
                                        <p:tgtEl>
                                          <p:spTgt spid="18437"/>
                                        </p:tgtEl>
                                        <p:attrNameLst>
                                          <p:attrName>ppt_h</p:attrName>
                                        </p:attrNameLst>
                                      </p:cBhvr>
                                      <p:tavLst>
                                        <p:tav tm="0">
                                          <p:val>
                                            <p:fltVal val="0"/>
                                          </p:val>
                                        </p:tav>
                                        <p:tav tm="100000">
                                          <p:val>
                                            <p:strVal val="#ppt_h"/>
                                          </p:val>
                                        </p:tav>
                                      </p:tavLst>
                                    </p:anim>
                                    <p:anim calcmode="lin" valueType="num">
                                      <p:cBhvr>
                                        <p:cTn id="36" dur="1000" fill="hold"/>
                                        <p:tgtEl>
                                          <p:spTgt spid="18437"/>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1843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18438"/>
                                        </p:tgtEl>
                                        <p:attrNameLst>
                                          <p:attrName>style.visibility</p:attrName>
                                        </p:attrNameLst>
                                      </p:cBhvr>
                                      <p:to>
                                        <p:strVal val="visible"/>
                                      </p:to>
                                    </p:set>
                                    <p:anim calcmode="lin" valueType="num">
                                      <p:cBhvr>
                                        <p:cTn id="42" dur="500" fill="hold"/>
                                        <p:tgtEl>
                                          <p:spTgt spid="18438"/>
                                        </p:tgtEl>
                                        <p:attrNameLst>
                                          <p:attrName>ppt_w</p:attrName>
                                        </p:attrNameLst>
                                      </p:cBhvr>
                                      <p:tavLst>
                                        <p:tav tm="0">
                                          <p:val>
                                            <p:fltVal val="0"/>
                                          </p:val>
                                        </p:tav>
                                        <p:tav tm="100000">
                                          <p:val>
                                            <p:strVal val="#ppt_w"/>
                                          </p:val>
                                        </p:tav>
                                      </p:tavLst>
                                    </p:anim>
                                    <p:anim calcmode="lin" valueType="num">
                                      <p:cBhvr>
                                        <p:cTn id="43" dur="500" fill="hold"/>
                                        <p:tgtEl>
                                          <p:spTgt spid="18438"/>
                                        </p:tgtEl>
                                        <p:attrNameLst>
                                          <p:attrName>ppt_h</p:attrName>
                                        </p:attrNameLst>
                                      </p:cBhvr>
                                      <p:tavLst>
                                        <p:tav tm="0">
                                          <p:val>
                                            <p:fltVal val="0"/>
                                          </p:val>
                                        </p:tav>
                                        <p:tav tm="100000">
                                          <p:val>
                                            <p:strVal val="#ppt_h"/>
                                          </p:val>
                                        </p:tav>
                                      </p:tavLst>
                                    </p:anim>
                                    <p:animEffect transition="in" filter="fade">
                                      <p:cBhvr>
                                        <p:cTn id="44" dur="500"/>
                                        <p:tgtEl>
                                          <p:spTgt spid="18438"/>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5" presetClass="entr" presetSubtype="0" fill="hold" grpId="0" nodeType="clickEffect">
                                  <p:stCondLst>
                                    <p:cond delay="0"/>
                                  </p:stCondLst>
                                  <p:childTnLst>
                                    <p:set>
                                      <p:cBhvr>
                                        <p:cTn id="48" dur="1" fill="hold">
                                          <p:stCondLst>
                                            <p:cond delay="0"/>
                                          </p:stCondLst>
                                        </p:cTn>
                                        <p:tgtEl>
                                          <p:spTgt spid="18439"/>
                                        </p:tgtEl>
                                        <p:attrNameLst>
                                          <p:attrName>style.visibility</p:attrName>
                                        </p:attrNameLst>
                                      </p:cBhvr>
                                      <p:to>
                                        <p:strVal val="visible"/>
                                      </p:to>
                                    </p:set>
                                    <p:anim calcmode="lin" valueType="num">
                                      <p:cBhvr>
                                        <p:cTn id="49" dur="500" decel="50000" fill="hold">
                                          <p:stCondLst>
                                            <p:cond delay="0"/>
                                          </p:stCondLst>
                                        </p:cTn>
                                        <p:tgtEl>
                                          <p:spTgt spid="18439"/>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18439"/>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18439"/>
                                        </p:tgtEl>
                                        <p:attrNameLst>
                                          <p:attrName>ppt_w</p:attrName>
                                        </p:attrNameLst>
                                      </p:cBhvr>
                                      <p:tavLst>
                                        <p:tav tm="0">
                                          <p:val>
                                            <p:strVal val="#ppt_w*.05"/>
                                          </p:val>
                                        </p:tav>
                                        <p:tav tm="100000">
                                          <p:val>
                                            <p:strVal val="#ppt_w"/>
                                          </p:val>
                                        </p:tav>
                                      </p:tavLst>
                                    </p:anim>
                                    <p:anim calcmode="lin" valueType="num">
                                      <p:cBhvr>
                                        <p:cTn id="52" dur="1000" fill="hold"/>
                                        <p:tgtEl>
                                          <p:spTgt spid="18439"/>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18439"/>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18439"/>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18439"/>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18439"/>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3" fill="hold" grpId="0" nodeType="clickEffect">
                                  <p:stCondLst>
                                    <p:cond delay="0"/>
                                  </p:stCondLst>
                                  <p:childTnLst>
                                    <p:set>
                                      <p:cBhvr>
                                        <p:cTn id="60" dur="1" fill="hold">
                                          <p:stCondLst>
                                            <p:cond delay="0"/>
                                          </p:stCondLst>
                                        </p:cTn>
                                        <p:tgtEl>
                                          <p:spTgt spid="18440"/>
                                        </p:tgtEl>
                                        <p:attrNameLst>
                                          <p:attrName>style.visibility</p:attrName>
                                        </p:attrNameLst>
                                      </p:cBhvr>
                                      <p:to>
                                        <p:strVal val="visible"/>
                                      </p:to>
                                    </p:set>
                                    <p:anim calcmode="lin" valueType="num">
                                      <p:cBhvr additive="base">
                                        <p:cTn id="61" dur="500" fill="hold"/>
                                        <p:tgtEl>
                                          <p:spTgt spid="18440"/>
                                        </p:tgtEl>
                                        <p:attrNameLst>
                                          <p:attrName>ppt_x</p:attrName>
                                        </p:attrNameLst>
                                      </p:cBhvr>
                                      <p:tavLst>
                                        <p:tav tm="0">
                                          <p:val>
                                            <p:strVal val="1+#ppt_w/2"/>
                                          </p:val>
                                        </p:tav>
                                        <p:tav tm="100000">
                                          <p:val>
                                            <p:strVal val="#ppt_x"/>
                                          </p:val>
                                        </p:tav>
                                      </p:tavLst>
                                    </p:anim>
                                    <p:anim calcmode="lin" valueType="num">
                                      <p:cBhvr additive="base">
                                        <p:cTn id="62" dur="500" fill="hold"/>
                                        <p:tgtEl>
                                          <p:spTgt spid="1844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autoUpdateAnimBg="0"/>
      <p:bldP spid="18436" grpId="0" autoUpdateAnimBg="0"/>
      <p:bldP spid="18437" grpId="0" autoUpdateAnimBg="0"/>
      <p:bldP spid="18438" grpId="0" autoUpdateAnimBg="0"/>
      <p:bldP spid="18439" grpId="0" autoUpdateAnimBg="0"/>
      <p:bldP spid="18440"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grpSp>
        <p:nvGrpSpPr>
          <p:cNvPr id="19458" name="组合 3"/>
          <p:cNvGrpSpPr>
            <a:grpSpLocks/>
          </p:cNvGrpSpPr>
          <p:nvPr/>
        </p:nvGrpSpPr>
        <p:grpSpPr bwMode="auto">
          <a:xfrm>
            <a:off x="250825" y="692150"/>
            <a:ext cx="5616575" cy="1906588"/>
            <a:chOff x="0" y="0"/>
            <a:chExt cx="4572000" cy="1906588"/>
          </a:xfrm>
        </p:grpSpPr>
        <p:sp>
          <p:nvSpPr>
            <p:cNvPr id="19459" name="TextBox 2"/>
            <p:cNvSpPr txBox="1">
              <a:spLocks noChangeArrowheads="1"/>
            </p:cNvSpPr>
            <p:nvPr/>
          </p:nvSpPr>
          <p:spPr bwMode="auto">
            <a:xfrm>
              <a:off x="0" y="0"/>
              <a:ext cx="4572000" cy="190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10000"/>
                </a:lnSpc>
              </a:pPr>
              <a:r>
                <a:rPr lang="zh-CN" altLang="en-US" sz="3600" b="1">
                  <a:solidFill>
                    <a:srgbClr val="FF0000"/>
                  </a:solidFill>
                </a:rPr>
                <a:t>                       可数名词</a:t>
              </a:r>
              <a:endParaRPr lang="en-US" sz="3600" b="1">
                <a:solidFill>
                  <a:srgbClr val="FF0000"/>
                </a:solidFill>
              </a:endParaRPr>
            </a:p>
            <a:p>
              <a:pPr eaLnBrk="1" hangingPunct="1">
                <a:lnSpc>
                  <a:spcPct val="110000"/>
                </a:lnSpc>
              </a:pPr>
              <a:r>
                <a:rPr lang="en-US" sz="3600" b="1">
                  <a:solidFill>
                    <a:srgbClr val="FF0000"/>
                  </a:solidFill>
                </a:rPr>
                <a:t>1. more +</a:t>
              </a:r>
            </a:p>
            <a:p>
              <a:pPr eaLnBrk="1" hangingPunct="1">
                <a:lnSpc>
                  <a:spcPct val="110000"/>
                </a:lnSpc>
              </a:pPr>
              <a:r>
                <a:rPr lang="en-US" sz="3600" b="1">
                  <a:solidFill>
                    <a:srgbClr val="FF0000"/>
                  </a:solidFill>
                </a:rPr>
                <a:t>                       </a:t>
              </a:r>
              <a:r>
                <a:rPr lang="zh-CN" altLang="en-US" sz="3600" b="1">
                  <a:solidFill>
                    <a:srgbClr val="FF0000"/>
                  </a:solidFill>
                </a:rPr>
                <a:t>不可数名词 </a:t>
              </a:r>
            </a:p>
          </p:txBody>
        </p:sp>
        <p:sp>
          <p:nvSpPr>
            <p:cNvPr id="19460" name="左大括号 2"/>
            <p:cNvSpPr>
              <a:spLocks/>
            </p:cNvSpPr>
            <p:nvPr/>
          </p:nvSpPr>
          <p:spPr bwMode="auto">
            <a:xfrm>
              <a:off x="1641164" y="215900"/>
              <a:ext cx="431613" cy="1368425"/>
            </a:xfrm>
            <a:prstGeom prst="leftBrace">
              <a:avLst>
                <a:gd name="adj1" fmla="val 30222"/>
                <a:gd name="adj2" fmla="val 47694"/>
              </a:avLst>
            </a:prstGeom>
            <a:noFill/>
            <a:ln w="28575" cmpd="sng">
              <a:solidFill>
                <a:srgbClr val="0000FF"/>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en-US">
                <a:solidFill>
                  <a:srgbClr val="FF0000"/>
                </a:solidFill>
                <a:latin typeface="Arial" pitchFamily="34" charset="0"/>
              </a:endParaRPr>
            </a:p>
          </p:txBody>
        </p:sp>
      </p:grpSp>
      <p:sp>
        <p:nvSpPr>
          <p:cNvPr id="19461" name="TextBox 4"/>
          <p:cNvSpPr txBox="1">
            <a:spLocks noChangeArrowheads="1"/>
          </p:cNvSpPr>
          <p:nvPr/>
        </p:nvSpPr>
        <p:spPr bwMode="auto">
          <a:xfrm>
            <a:off x="250825" y="3430588"/>
            <a:ext cx="4321175"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rPr>
              <a:t>2. less + </a:t>
            </a:r>
            <a:r>
              <a:rPr lang="zh-CN" altLang="en-US" sz="3600" b="1">
                <a:solidFill>
                  <a:srgbClr val="FF0000"/>
                </a:solidFill>
              </a:rPr>
              <a:t>不可数名词</a:t>
            </a:r>
          </a:p>
        </p:txBody>
      </p:sp>
      <p:sp>
        <p:nvSpPr>
          <p:cNvPr id="19462" name="TextBox 5"/>
          <p:cNvSpPr txBox="1">
            <a:spLocks noChangeArrowheads="1"/>
          </p:cNvSpPr>
          <p:nvPr/>
        </p:nvSpPr>
        <p:spPr bwMode="auto">
          <a:xfrm>
            <a:off x="250825" y="5086350"/>
            <a:ext cx="424815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rPr>
              <a:t>3. fewer + </a:t>
            </a:r>
            <a:r>
              <a:rPr lang="zh-CN" altLang="en-US" sz="3600" b="1">
                <a:solidFill>
                  <a:srgbClr val="FF0000"/>
                </a:solidFill>
              </a:rPr>
              <a:t>可数名词</a:t>
            </a:r>
          </a:p>
        </p:txBody>
      </p:sp>
      <p:sp>
        <p:nvSpPr>
          <p:cNvPr id="19463" name="Text Box 18"/>
          <p:cNvSpPr txBox="1">
            <a:spLocks noChangeArrowheads="1"/>
          </p:cNvSpPr>
          <p:nvPr/>
        </p:nvSpPr>
        <p:spPr bwMode="auto">
          <a:xfrm>
            <a:off x="5435600" y="1660525"/>
            <a:ext cx="3097213"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rPr>
              <a:t>more</a:t>
            </a:r>
            <a:r>
              <a:rPr lang="en-US" sz="3600" b="1"/>
              <a:t> juice</a:t>
            </a:r>
          </a:p>
          <a:p>
            <a:pPr eaLnBrk="1" hangingPunct="1">
              <a:lnSpc>
                <a:spcPct val="120000"/>
              </a:lnSpc>
            </a:pPr>
            <a:r>
              <a:rPr lang="zh-CN" altLang="en-US" sz="3600" b="1"/>
              <a:t>更多的果汁</a:t>
            </a:r>
            <a:endParaRPr lang="en-US" sz="3600" b="1"/>
          </a:p>
        </p:txBody>
      </p:sp>
      <p:sp>
        <p:nvSpPr>
          <p:cNvPr id="19464" name="Text Box 11"/>
          <p:cNvSpPr txBox="1">
            <a:spLocks noChangeArrowheads="1"/>
          </p:cNvSpPr>
          <p:nvPr/>
        </p:nvSpPr>
        <p:spPr bwMode="auto">
          <a:xfrm>
            <a:off x="5292725" y="463550"/>
            <a:ext cx="3382963" cy="1409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rPr>
              <a:t>more</a:t>
            </a:r>
            <a:r>
              <a:rPr lang="en-US" sz="3600" b="1"/>
              <a:t> songs</a:t>
            </a:r>
          </a:p>
          <a:p>
            <a:pPr eaLnBrk="1" hangingPunct="1">
              <a:lnSpc>
                <a:spcPct val="120000"/>
              </a:lnSpc>
            </a:pPr>
            <a:r>
              <a:rPr lang="zh-CN" altLang="en-US" sz="3600" b="1"/>
              <a:t>更多的歌曲</a:t>
            </a:r>
            <a:r>
              <a:rPr lang="en-US" sz="3600" b="1"/>
              <a:t> </a:t>
            </a:r>
          </a:p>
        </p:txBody>
      </p:sp>
      <p:sp>
        <p:nvSpPr>
          <p:cNvPr id="19465" name="Text Box 18"/>
          <p:cNvSpPr txBox="1">
            <a:spLocks noChangeArrowheads="1"/>
          </p:cNvSpPr>
          <p:nvPr/>
        </p:nvSpPr>
        <p:spPr bwMode="auto">
          <a:xfrm>
            <a:off x="5076825" y="3141663"/>
            <a:ext cx="3167063"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rPr>
              <a:t>less </a:t>
            </a:r>
            <a:r>
              <a:rPr lang="en-US" sz="3600" b="1"/>
              <a:t>news </a:t>
            </a:r>
          </a:p>
          <a:p>
            <a:pPr eaLnBrk="1" hangingPunct="1">
              <a:lnSpc>
                <a:spcPct val="120000"/>
              </a:lnSpc>
            </a:pPr>
            <a:r>
              <a:rPr lang="zh-CN" altLang="en-US" sz="3600" b="1"/>
              <a:t>更少的消息</a:t>
            </a:r>
            <a:endParaRPr lang="en-US" sz="3600" b="1"/>
          </a:p>
        </p:txBody>
      </p:sp>
      <p:sp>
        <p:nvSpPr>
          <p:cNvPr id="19466" name="Text Box 18"/>
          <p:cNvSpPr txBox="1">
            <a:spLocks noChangeArrowheads="1"/>
          </p:cNvSpPr>
          <p:nvPr/>
        </p:nvSpPr>
        <p:spPr bwMode="auto">
          <a:xfrm>
            <a:off x="4930775" y="4724400"/>
            <a:ext cx="3097213"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rPr>
              <a:t>fewer</a:t>
            </a:r>
            <a:r>
              <a:rPr lang="en-US" sz="3600" b="1"/>
              <a:t> actors </a:t>
            </a:r>
          </a:p>
          <a:p>
            <a:pPr eaLnBrk="1" hangingPunct="1">
              <a:lnSpc>
                <a:spcPct val="120000"/>
              </a:lnSpc>
            </a:pPr>
            <a:r>
              <a:rPr lang="zh-CN" altLang="en-US" sz="3600" b="1"/>
              <a:t>更少的演员</a:t>
            </a:r>
            <a:endParaRPr lang="en-US" sz="3600" b="1"/>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p:cTn id="7" dur="500" fill="hold"/>
                                        <p:tgtEl>
                                          <p:spTgt spid="19458"/>
                                        </p:tgtEl>
                                        <p:attrNameLst>
                                          <p:attrName>ppt_w</p:attrName>
                                        </p:attrNameLst>
                                      </p:cBhvr>
                                      <p:tavLst>
                                        <p:tav tm="0">
                                          <p:val>
                                            <p:fltVal val="0"/>
                                          </p:val>
                                        </p:tav>
                                        <p:tav tm="100000">
                                          <p:val>
                                            <p:strVal val="#ppt_w"/>
                                          </p:val>
                                        </p:tav>
                                      </p:tavLst>
                                    </p:anim>
                                    <p:anim calcmode="lin" valueType="num">
                                      <p:cBhvr>
                                        <p:cTn id="8" dur="500" fill="hold"/>
                                        <p:tgtEl>
                                          <p:spTgt spid="19458"/>
                                        </p:tgtEl>
                                        <p:attrNameLst>
                                          <p:attrName>ppt_h</p:attrName>
                                        </p:attrNameLst>
                                      </p:cBhvr>
                                      <p:tavLst>
                                        <p:tav tm="0">
                                          <p:val>
                                            <p:fltVal val="0"/>
                                          </p:val>
                                        </p:tav>
                                        <p:tav tm="100000">
                                          <p:val>
                                            <p:strVal val="#ppt_h"/>
                                          </p:val>
                                        </p:tav>
                                      </p:tavLst>
                                    </p:anim>
                                    <p:animEffect transition="in" filter="fade">
                                      <p:cBhvr>
                                        <p:cTn id="9" dur="500"/>
                                        <p:tgtEl>
                                          <p:spTgt spid="1945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9464"/>
                                        </p:tgtEl>
                                        <p:attrNameLst>
                                          <p:attrName>style.visibility</p:attrName>
                                        </p:attrNameLst>
                                      </p:cBhvr>
                                      <p:to>
                                        <p:strVal val="visible"/>
                                      </p:to>
                                    </p:set>
                                    <p:anim calcmode="lin" valueType="num">
                                      <p:cBhvr>
                                        <p:cTn id="14" dur="500" fill="hold"/>
                                        <p:tgtEl>
                                          <p:spTgt spid="19464"/>
                                        </p:tgtEl>
                                        <p:attrNameLst>
                                          <p:attrName>ppt_w</p:attrName>
                                        </p:attrNameLst>
                                      </p:cBhvr>
                                      <p:tavLst>
                                        <p:tav tm="0">
                                          <p:val>
                                            <p:fltVal val="0"/>
                                          </p:val>
                                        </p:tav>
                                        <p:tav tm="100000">
                                          <p:val>
                                            <p:strVal val="#ppt_w"/>
                                          </p:val>
                                        </p:tav>
                                      </p:tavLst>
                                    </p:anim>
                                    <p:anim calcmode="lin" valueType="num">
                                      <p:cBhvr>
                                        <p:cTn id="15" dur="500" fill="hold"/>
                                        <p:tgtEl>
                                          <p:spTgt spid="19464"/>
                                        </p:tgtEl>
                                        <p:attrNameLst>
                                          <p:attrName>ppt_h</p:attrName>
                                        </p:attrNameLst>
                                      </p:cBhvr>
                                      <p:tavLst>
                                        <p:tav tm="0">
                                          <p:val>
                                            <p:fltVal val="0"/>
                                          </p:val>
                                        </p:tav>
                                        <p:tav tm="100000">
                                          <p:val>
                                            <p:strVal val="#ppt_h"/>
                                          </p:val>
                                        </p:tav>
                                      </p:tavLst>
                                    </p:anim>
                                    <p:animEffect transition="in" filter="fade">
                                      <p:cBhvr>
                                        <p:cTn id="16" dur="500"/>
                                        <p:tgtEl>
                                          <p:spTgt spid="19464"/>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30" presetClass="entr" presetSubtype="0" fill="hold" grpId="0" nodeType="clickEffect">
                                  <p:stCondLst>
                                    <p:cond delay="0"/>
                                  </p:stCondLst>
                                  <p:childTnLst>
                                    <p:set>
                                      <p:cBhvr>
                                        <p:cTn id="20" dur="1" fill="hold">
                                          <p:stCondLst>
                                            <p:cond delay="0"/>
                                          </p:stCondLst>
                                        </p:cTn>
                                        <p:tgtEl>
                                          <p:spTgt spid="19463"/>
                                        </p:tgtEl>
                                        <p:attrNameLst>
                                          <p:attrName>style.visibility</p:attrName>
                                        </p:attrNameLst>
                                      </p:cBhvr>
                                      <p:to>
                                        <p:strVal val="visible"/>
                                      </p:to>
                                    </p:set>
                                    <p:animEffect transition="in" filter="fade">
                                      <p:cBhvr>
                                        <p:cTn id="21" dur="800" decel="100000"/>
                                        <p:tgtEl>
                                          <p:spTgt spid="19463"/>
                                        </p:tgtEl>
                                      </p:cBhvr>
                                    </p:animEffect>
                                    <p:anim calcmode="lin" valueType="num">
                                      <p:cBhvr>
                                        <p:cTn id="22" dur="800" decel="100000" fill="hold"/>
                                        <p:tgtEl>
                                          <p:spTgt spid="19463"/>
                                        </p:tgtEl>
                                        <p:attrNameLst>
                                          <p:attrName>style.rotation</p:attrName>
                                        </p:attrNameLst>
                                      </p:cBhvr>
                                      <p:tavLst>
                                        <p:tav tm="0">
                                          <p:val>
                                            <p:fltVal val="-90"/>
                                          </p:val>
                                        </p:tav>
                                        <p:tav tm="100000">
                                          <p:val>
                                            <p:fltVal val="0"/>
                                          </p:val>
                                        </p:tav>
                                      </p:tavLst>
                                    </p:anim>
                                    <p:anim calcmode="lin" valueType="num">
                                      <p:cBhvr>
                                        <p:cTn id="23" dur="800" decel="100000" fill="hold"/>
                                        <p:tgtEl>
                                          <p:spTgt spid="19463"/>
                                        </p:tgtEl>
                                        <p:attrNameLst>
                                          <p:attrName>ppt_x</p:attrName>
                                        </p:attrNameLst>
                                      </p:cBhvr>
                                      <p:tavLst>
                                        <p:tav tm="0">
                                          <p:val>
                                            <p:strVal val="#ppt_x+0.4"/>
                                          </p:val>
                                        </p:tav>
                                        <p:tav tm="100000">
                                          <p:val>
                                            <p:strVal val="#ppt_x-0.05"/>
                                          </p:val>
                                        </p:tav>
                                      </p:tavLst>
                                    </p:anim>
                                    <p:anim calcmode="lin" valueType="num">
                                      <p:cBhvr>
                                        <p:cTn id="24" dur="800" decel="100000" fill="hold"/>
                                        <p:tgtEl>
                                          <p:spTgt spid="19463"/>
                                        </p:tgtEl>
                                        <p:attrNameLst>
                                          <p:attrName>ppt_y</p:attrName>
                                        </p:attrNameLst>
                                      </p:cBhvr>
                                      <p:tavLst>
                                        <p:tav tm="0">
                                          <p:val>
                                            <p:strVal val="#ppt_y-0.4"/>
                                          </p:val>
                                        </p:tav>
                                        <p:tav tm="100000">
                                          <p:val>
                                            <p:strVal val="#ppt_y+0.1"/>
                                          </p:val>
                                        </p:tav>
                                      </p:tavLst>
                                    </p:anim>
                                    <p:anim calcmode="lin" valueType="num">
                                      <p:cBhvr>
                                        <p:cTn id="25" dur="200" accel="100000" fill="hold">
                                          <p:stCondLst>
                                            <p:cond delay="800"/>
                                          </p:stCondLst>
                                        </p:cTn>
                                        <p:tgtEl>
                                          <p:spTgt spid="19463"/>
                                        </p:tgtEl>
                                        <p:attrNameLst>
                                          <p:attrName>ppt_x</p:attrName>
                                        </p:attrNameLst>
                                      </p:cBhvr>
                                      <p:tavLst>
                                        <p:tav tm="0">
                                          <p:val>
                                            <p:strVal val="#ppt_x-0.05"/>
                                          </p:val>
                                        </p:tav>
                                        <p:tav tm="100000">
                                          <p:val>
                                            <p:strVal val="#ppt_x"/>
                                          </p:val>
                                        </p:tav>
                                      </p:tavLst>
                                    </p:anim>
                                    <p:anim calcmode="lin" valueType="num">
                                      <p:cBhvr>
                                        <p:cTn id="26" dur="200" accel="100000" fill="hold">
                                          <p:stCondLst>
                                            <p:cond delay="800"/>
                                          </p:stCondLst>
                                        </p:cTn>
                                        <p:tgtEl>
                                          <p:spTgt spid="19463"/>
                                        </p:tgtEl>
                                        <p:attrNameLst>
                                          <p:attrName>ppt_y</p:attrName>
                                        </p:attrNameLst>
                                      </p:cBhvr>
                                      <p:tavLst>
                                        <p:tav tm="0">
                                          <p:val>
                                            <p:strVal val="#ppt_y+0.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9461"/>
                                        </p:tgtEl>
                                        <p:attrNameLst>
                                          <p:attrName>style.visibility</p:attrName>
                                        </p:attrNameLst>
                                      </p:cBhvr>
                                      <p:to>
                                        <p:strVal val="visible"/>
                                      </p:to>
                                    </p:set>
                                    <p:anim calcmode="lin" valueType="num">
                                      <p:cBhvr additive="base">
                                        <p:cTn id="31" dur="500" fill="hold"/>
                                        <p:tgtEl>
                                          <p:spTgt spid="19461"/>
                                        </p:tgtEl>
                                        <p:attrNameLst>
                                          <p:attrName>ppt_x</p:attrName>
                                        </p:attrNameLst>
                                      </p:cBhvr>
                                      <p:tavLst>
                                        <p:tav tm="0">
                                          <p:val>
                                            <p:strVal val="1+#ppt_w/2"/>
                                          </p:val>
                                        </p:tav>
                                        <p:tav tm="100000">
                                          <p:val>
                                            <p:strVal val="#ppt_x"/>
                                          </p:val>
                                        </p:tav>
                                      </p:tavLst>
                                    </p:anim>
                                    <p:anim calcmode="lin" valueType="num">
                                      <p:cBhvr additive="base">
                                        <p:cTn id="32" dur="500" fill="hold"/>
                                        <p:tgtEl>
                                          <p:spTgt spid="19461"/>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30" presetClass="entr" presetSubtype="0" fill="hold" grpId="0" nodeType="clickEffect">
                                  <p:stCondLst>
                                    <p:cond delay="0"/>
                                  </p:stCondLst>
                                  <p:childTnLst>
                                    <p:set>
                                      <p:cBhvr>
                                        <p:cTn id="36" dur="1" fill="hold">
                                          <p:stCondLst>
                                            <p:cond delay="0"/>
                                          </p:stCondLst>
                                        </p:cTn>
                                        <p:tgtEl>
                                          <p:spTgt spid="19465"/>
                                        </p:tgtEl>
                                        <p:attrNameLst>
                                          <p:attrName>style.visibility</p:attrName>
                                        </p:attrNameLst>
                                      </p:cBhvr>
                                      <p:to>
                                        <p:strVal val="visible"/>
                                      </p:to>
                                    </p:set>
                                    <p:animEffect transition="in" filter="fade">
                                      <p:cBhvr>
                                        <p:cTn id="37" dur="800" decel="100000"/>
                                        <p:tgtEl>
                                          <p:spTgt spid="19465"/>
                                        </p:tgtEl>
                                      </p:cBhvr>
                                    </p:animEffect>
                                    <p:anim calcmode="lin" valueType="num">
                                      <p:cBhvr>
                                        <p:cTn id="38" dur="800" decel="100000" fill="hold"/>
                                        <p:tgtEl>
                                          <p:spTgt spid="19465"/>
                                        </p:tgtEl>
                                        <p:attrNameLst>
                                          <p:attrName>style.rotation</p:attrName>
                                        </p:attrNameLst>
                                      </p:cBhvr>
                                      <p:tavLst>
                                        <p:tav tm="0">
                                          <p:val>
                                            <p:fltVal val="-90"/>
                                          </p:val>
                                        </p:tav>
                                        <p:tav tm="100000">
                                          <p:val>
                                            <p:fltVal val="0"/>
                                          </p:val>
                                        </p:tav>
                                      </p:tavLst>
                                    </p:anim>
                                    <p:anim calcmode="lin" valueType="num">
                                      <p:cBhvr>
                                        <p:cTn id="39" dur="800" decel="100000" fill="hold"/>
                                        <p:tgtEl>
                                          <p:spTgt spid="19465"/>
                                        </p:tgtEl>
                                        <p:attrNameLst>
                                          <p:attrName>ppt_x</p:attrName>
                                        </p:attrNameLst>
                                      </p:cBhvr>
                                      <p:tavLst>
                                        <p:tav tm="0">
                                          <p:val>
                                            <p:strVal val="#ppt_x+0.4"/>
                                          </p:val>
                                        </p:tav>
                                        <p:tav tm="100000">
                                          <p:val>
                                            <p:strVal val="#ppt_x-0.05"/>
                                          </p:val>
                                        </p:tav>
                                      </p:tavLst>
                                    </p:anim>
                                    <p:anim calcmode="lin" valueType="num">
                                      <p:cBhvr>
                                        <p:cTn id="40" dur="800" decel="100000" fill="hold"/>
                                        <p:tgtEl>
                                          <p:spTgt spid="19465"/>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19465"/>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19465"/>
                                        </p:tgtEl>
                                        <p:attrNameLst>
                                          <p:attrName>ppt_y</p:attrName>
                                        </p:attrNameLst>
                                      </p:cBhvr>
                                      <p:tavLst>
                                        <p:tav tm="0">
                                          <p:val>
                                            <p:strVal val="#ppt_y+0.1"/>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1" fill="hold" grpId="0" nodeType="clickEffect">
                                  <p:stCondLst>
                                    <p:cond delay="0"/>
                                  </p:stCondLst>
                                  <p:childTnLst>
                                    <p:set>
                                      <p:cBhvr>
                                        <p:cTn id="46" dur="1" fill="hold">
                                          <p:stCondLst>
                                            <p:cond delay="0"/>
                                          </p:stCondLst>
                                        </p:cTn>
                                        <p:tgtEl>
                                          <p:spTgt spid="19462"/>
                                        </p:tgtEl>
                                        <p:attrNameLst>
                                          <p:attrName>style.visibility</p:attrName>
                                        </p:attrNameLst>
                                      </p:cBhvr>
                                      <p:to>
                                        <p:strVal val="visible"/>
                                      </p:to>
                                    </p:set>
                                    <p:anim calcmode="lin" valueType="num">
                                      <p:cBhvr additive="base">
                                        <p:cTn id="47" dur="500" fill="hold"/>
                                        <p:tgtEl>
                                          <p:spTgt spid="19462"/>
                                        </p:tgtEl>
                                        <p:attrNameLst>
                                          <p:attrName>ppt_x</p:attrName>
                                        </p:attrNameLst>
                                      </p:cBhvr>
                                      <p:tavLst>
                                        <p:tav tm="0">
                                          <p:val>
                                            <p:strVal val="#ppt_x"/>
                                          </p:val>
                                        </p:tav>
                                        <p:tav tm="100000">
                                          <p:val>
                                            <p:strVal val="#ppt_x"/>
                                          </p:val>
                                        </p:tav>
                                      </p:tavLst>
                                    </p:anim>
                                    <p:anim calcmode="lin" valueType="num">
                                      <p:cBhvr additive="base">
                                        <p:cTn id="48" dur="500" fill="hold"/>
                                        <p:tgtEl>
                                          <p:spTgt spid="19462"/>
                                        </p:tgtEl>
                                        <p:attrNameLst>
                                          <p:attrName>ppt_y</p:attrName>
                                        </p:attrNameLst>
                                      </p:cBhvr>
                                      <p:tavLst>
                                        <p:tav tm="0">
                                          <p:val>
                                            <p:strVal val="0-#ppt_h/2"/>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49" presetClass="entr" presetSubtype="0" decel="100000" fill="hold" grpId="0" nodeType="clickEffect">
                                  <p:stCondLst>
                                    <p:cond delay="0"/>
                                  </p:stCondLst>
                                  <p:childTnLst>
                                    <p:set>
                                      <p:cBhvr>
                                        <p:cTn id="52" dur="1" fill="hold">
                                          <p:stCondLst>
                                            <p:cond delay="0"/>
                                          </p:stCondLst>
                                        </p:cTn>
                                        <p:tgtEl>
                                          <p:spTgt spid="19466"/>
                                        </p:tgtEl>
                                        <p:attrNameLst>
                                          <p:attrName>style.visibility</p:attrName>
                                        </p:attrNameLst>
                                      </p:cBhvr>
                                      <p:to>
                                        <p:strVal val="visible"/>
                                      </p:to>
                                    </p:set>
                                    <p:anim calcmode="lin" valueType="num">
                                      <p:cBhvr>
                                        <p:cTn id="53" dur="500" fill="hold"/>
                                        <p:tgtEl>
                                          <p:spTgt spid="19466"/>
                                        </p:tgtEl>
                                        <p:attrNameLst>
                                          <p:attrName>ppt_w</p:attrName>
                                        </p:attrNameLst>
                                      </p:cBhvr>
                                      <p:tavLst>
                                        <p:tav tm="0">
                                          <p:val>
                                            <p:fltVal val="0"/>
                                          </p:val>
                                        </p:tav>
                                        <p:tav tm="100000">
                                          <p:val>
                                            <p:strVal val="#ppt_w"/>
                                          </p:val>
                                        </p:tav>
                                      </p:tavLst>
                                    </p:anim>
                                    <p:anim calcmode="lin" valueType="num">
                                      <p:cBhvr>
                                        <p:cTn id="54" dur="500" fill="hold"/>
                                        <p:tgtEl>
                                          <p:spTgt spid="19466"/>
                                        </p:tgtEl>
                                        <p:attrNameLst>
                                          <p:attrName>ppt_h</p:attrName>
                                        </p:attrNameLst>
                                      </p:cBhvr>
                                      <p:tavLst>
                                        <p:tav tm="0">
                                          <p:val>
                                            <p:fltVal val="0"/>
                                          </p:val>
                                        </p:tav>
                                        <p:tav tm="100000">
                                          <p:val>
                                            <p:strVal val="#ppt_h"/>
                                          </p:val>
                                        </p:tav>
                                      </p:tavLst>
                                    </p:anim>
                                    <p:anim calcmode="lin" valueType="num">
                                      <p:cBhvr>
                                        <p:cTn id="55" dur="500" fill="hold"/>
                                        <p:tgtEl>
                                          <p:spTgt spid="19466"/>
                                        </p:tgtEl>
                                        <p:attrNameLst>
                                          <p:attrName>style.rotation</p:attrName>
                                        </p:attrNameLst>
                                      </p:cBhvr>
                                      <p:tavLst>
                                        <p:tav tm="0">
                                          <p:val>
                                            <p:fltVal val="360"/>
                                          </p:val>
                                        </p:tav>
                                        <p:tav tm="100000">
                                          <p:val>
                                            <p:fltVal val="0"/>
                                          </p:val>
                                        </p:tav>
                                      </p:tavLst>
                                    </p:anim>
                                    <p:animEffect transition="in" filter="fade">
                                      <p:cBhvr>
                                        <p:cTn id="56" dur="500"/>
                                        <p:tgtEl>
                                          <p:spTgt spid="19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1" grpId="0" autoUpdateAnimBg="0"/>
      <p:bldP spid="19462" grpId="0" autoUpdateAnimBg="0"/>
      <p:bldP spid="19463" grpId="0" autoUpdateAnimBg="0"/>
      <p:bldP spid="19464" grpId="0" autoUpdateAnimBg="0"/>
      <p:bldP spid="19465" grpId="0" autoUpdateAnimBg="0"/>
      <p:bldP spid="19466"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TextBox 1"/>
          <p:cNvSpPr txBox="1">
            <a:spLocks noChangeArrowheads="1"/>
          </p:cNvSpPr>
          <p:nvPr/>
        </p:nvSpPr>
        <p:spPr bwMode="auto">
          <a:xfrm>
            <a:off x="179388" y="838200"/>
            <a:ext cx="4427537"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1. </a:t>
            </a:r>
            <a:r>
              <a:rPr lang="en-US" sz="3600" b="1">
                <a:solidFill>
                  <a:srgbClr val="FF0000"/>
                </a:solidFill>
              </a:rPr>
              <a:t>peace  </a:t>
            </a:r>
            <a:r>
              <a:rPr lang="en-US" sz="3600" b="1" i="1">
                <a:solidFill>
                  <a:srgbClr val="FF0000"/>
                </a:solidFill>
              </a:rPr>
              <a:t>n</a:t>
            </a:r>
            <a:r>
              <a:rPr lang="en-US" sz="3600" b="1">
                <a:solidFill>
                  <a:srgbClr val="FF0000"/>
                </a:solidFill>
              </a:rPr>
              <a:t>.    </a:t>
            </a:r>
            <a:r>
              <a:rPr lang="zh-CN" altLang="en-US" sz="3600" b="1">
                <a:solidFill>
                  <a:srgbClr val="FF0000"/>
                </a:solidFill>
              </a:rPr>
              <a:t>和平</a:t>
            </a:r>
            <a:endParaRPr lang="zh-CN" altLang="en-US" sz="3600">
              <a:solidFill>
                <a:srgbClr val="FF0000"/>
              </a:solidFill>
            </a:endParaRPr>
          </a:p>
        </p:txBody>
      </p:sp>
      <p:sp>
        <p:nvSpPr>
          <p:cNvPr id="20483" name="TextBox 2"/>
          <p:cNvSpPr txBox="1">
            <a:spLocks noChangeArrowheads="1"/>
          </p:cNvSpPr>
          <p:nvPr/>
        </p:nvSpPr>
        <p:spPr bwMode="auto">
          <a:xfrm>
            <a:off x="647700" y="1414463"/>
            <a:ext cx="6732588"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e.g. Let’s work for world </a:t>
            </a:r>
            <a:r>
              <a:rPr lang="en-US" sz="3600" b="1">
                <a:solidFill>
                  <a:srgbClr val="0000FF"/>
                </a:solidFill>
              </a:rPr>
              <a:t>peace</a:t>
            </a:r>
            <a:r>
              <a:rPr lang="en-US" sz="3600" b="1"/>
              <a:t>. </a:t>
            </a:r>
          </a:p>
          <a:p>
            <a:pPr eaLnBrk="1" hangingPunct="1">
              <a:lnSpc>
                <a:spcPct val="120000"/>
              </a:lnSpc>
            </a:pPr>
            <a:r>
              <a:rPr lang="zh-CN" altLang="en-US" sz="3600" b="1"/>
              <a:t>      让我们为世界和平而工作。</a:t>
            </a:r>
          </a:p>
        </p:txBody>
      </p:sp>
      <p:sp>
        <p:nvSpPr>
          <p:cNvPr id="20484" name="TextBox 3"/>
          <p:cNvSpPr txBox="1">
            <a:spLocks noChangeArrowheads="1"/>
          </p:cNvSpPr>
          <p:nvPr/>
        </p:nvSpPr>
        <p:spPr bwMode="auto">
          <a:xfrm>
            <a:off x="611188" y="3389313"/>
            <a:ext cx="6624637"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e.g. They like to walk by the </a:t>
            </a:r>
            <a:r>
              <a:rPr lang="en-US" sz="3600" b="1">
                <a:solidFill>
                  <a:srgbClr val="0000FF"/>
                </a:solidFill>
              </a:rPr>
              <a:t>sea</a:t>
            </a:r>
            <a:r>
              <a:rPr lang="en-US" sz="3600" b="1"/>
              <a:t>.</a:t>
            </a:r>
          </a:p>
          <a:p>
            <a:pPr eaLnBrk="1" hangingPunct="1">
              <a:lnSpc>
                <a:spcPct val="120000"/>
              </a:lnSpc>
            </a:pPr>
            <a:r>
              <a:rPr lang="zh-CN" altLang="en-US" sz="3600" b="1"/>
              <a:t>       他们喜欢在海边散步。</a:t>
            </a:r>
          </a:p>
        </p:txBody>
      </p:sp>
      <p:sp>
        <p:nvSpPr>
          <p:cNvPr id="20485" name="TextBox 4"/>
          <p:cNvSpPr txBox="1">
            <a:spLocks noChangeArrowheads="1"/>
          </p:cNvSpPr>
          <p:nvPr/>
        </p:nvSpPr>
        <p:spPr bwMode="auto">
          <a:xfrm>
            <a:off x="179388" y="2781300"/>
            <a:ext cx="435610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2. </a:t>
            </a:r>
            <a:r>
              <a:rPr lang="en-US" sz="3600" b="1">
                <a:solidFill>
                  <a:srgbClr val="FF0000"/>
                </a:solidFill>
              </a:rPr>
              <a:t>sea  </a:t>
            </a:r>
            <a:r>
              <a:rPr lang="en-US" sz="3600" b="1" i="1">
                <a:solidFill>
                  <a:srgbClr val="FF0000"/>
                </a:solidFill>
              </a:rPr>
              <a:t>n</a:t>
            </a:r>
            <a:r>
              <a:rPr lang="en-US" sz="3600" b="1">
                <a:solidFill>
                  <a:srgbClr val="FF0000"/>
                </a:solidFill>
              </a:rPr>
              <a:t>. </a:t>
            </a:r>
            <a:r>
              <a:rPr lang="zh-CN" altLang="en-US" sz="3600" b="1">
                <a:solidFill>
                  <a:srgbClr val="FF0000"/>
                </a:solidFill>
              </a:rPr>
              <a:t>海；海洋</a:t>
            </a:r>
          </a:p>
        </p:txBody>
      </p:sp>
      <p:pic>
        <p:nvPicPr>
          <p:cNvPr id="20486" name="Picture 10" descr="http://t1.baidu.com/it/u=2295854403,1331753532&amp;fm=23&amp;g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2475" y="944563"/>
            <a:ext cx="1933575"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7" name="TextBox 11"/>
          <p:cNvSpPr txBox="1">
            <a:spLocks noChangeArrowheads="1"/>
          </p:cNvSpPr>
          <p:nvPr/>
        </p:nvSpPr>
        <p:spPr bwMode="auto">
          <a:xfrm>
            <a:off x="647700" y="5292725"/>
            <a:ext cx="5795963"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e.g. There’s a kite in the </a:t>
            </a:r>
            <a:r>
              <a:rPr lang="en-US" sz="3600" b="1">
                <a:solidFill>
                  <a:srgbClr val="0000FF"/>
                </a:solidFill>
              </a:rPr>
              <a:t>sky</a:t>
            </a:r>
            <a:r>
              <a:rPr lang="en-US" sz="3600" b="1"/>
              <a:t>.</a:t>
            </a:r>
          </a:p>
          <a:p>
            <a:pPr eaLnBrk="1" hangingPunct="1">
              <a:lnSpc>
                <a:spcPct val="120000"/>
              </a:lnSpc>
            </a:pPr>
            <a:r>
              <a:rPr lang="zh-CN" altLang="en-US" sz="3600" b="1"/>
              <a:t>       天空中有一只风筝。</a:t>
            </a:r>
          </a:p>
        </p:txBody>
      </p:sp>
      <p:sp>
        <p:nvSpPr>
          <p:cNvPr id="20488" name="TextBox 12"/>
          <p:cNvSpPr txBox="1">
            <a:spLocks noChangeArrowheads="1"/>
          </p:cNvSpPr>
          <p:nvPr/>
        </p:nvSpPr>
        <p:spPr bwMode="auto">
          <a:xfrm>
            <a:off x="215900" y="4645025"/>
            <a:ext cx="414020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3. </a:t>
            </a:r>
            <a:r>
              <a:rPr lang="en-US" sz="3600" b="1">
                <a:solidFill>
                  <a:srgbClr val="FF0000"/>
                </a:solidFill>
              </a:rPr>
              <a:t>sky  </a:t>
            </a:r>
            <a:r>
              <a:rPr lang="en-US" sz="3600" b="1" i="1">
                <a:solidFill>
                  <a:srgbClr val="FF0000"/>
                </a:solidFill>
              </a:rPr>
              <a:t>n</a:t>
            </a:r>
            <a:r>
              <a:rPr lang="en-US" sz="3600" b="1">
                <a:solidFill>
                  <a:srgbClr val="FF0000"/>
                </a:solidFill>
              </a:rPr>
              <a:t>. </a:t>
            </a:r>
            <a:r>
              <a:rPr lang="zh-CN" altLang="en-US" sz="3600" b="1">
                <a:solidFill>
                  <a:srgbClr val="FF0000"/>
                </a:solidFill>
              </a:rPr>
              <a:t>天空</a:t>
            </a:r>
          </a:p>
        </p:txBody>
      </p:sp>
      <p:pic>
        <p:nvPicPr>
          <p:cNvPr id="20489" name="Picture 16" descr="http://t1.baidu.com/it/u=3600493075,2348410044&amp;fm=23&amp;gp=0.jpg"/>
          <p:cNvPicPr>
            <a:picLocks noChangeAspect="1" noChangeArrowheads="1"/>
          </p:cNvPicPr>
          <p:nvPr/>
        </p:nvPicPr>
        <p:blipFill>
          <a:blip r:embed="rId4">
            <a:extLst>
              <a:ext uri="{28A0092B-C50C-407E-A947-70E740481C1C}">
                <a14:useLocalDpi xmlns:a14="http://schemas.microsoft.com/office/drawing/2010/main" val="0"/>
              </a:ext>
            </a:extLst>
          </a:blip>
          <a:srcRect b="6342"/>
          <a:stretch>
            <a:fillRect/>
          </a:stretch>
        </p:blipFill>
        <p:spPr bwMode="auto">
          <a:xfrm>
            <a:off x="7296150" y="2781300"/>
            <a:ext cx="15240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0" name="Picture 18" descr="http://t2.baidu.com/it/u=1915693136,2076502475&amp;fm=23&amp;gp=0.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2950" y="5084763"/>
            <a:ext cx="1773238" cy="153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1" name="WordArt 11"/>
          <p:cNvSpPr>
            <a:spLocks noChangeArrowheads="1" noChangeShapeType="1"/>
          </p:cNvSpPr>
          <p:nvPr/>
        </p:nvSpPr>
        <p:spPr bwMode="auto">
          <a:xfrm>
            <a:off x="2700338" y="188913"/>
            <a:ext cx="3673475" cy="57626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en-US" altLang="zh-CN" sz="3600" b="1">
                <a:ln w="9525" cmpd="sng">
                  <a:solidFill>
                    <a:srgbClr val="000000"/>
                  </a:solidFill>
                  <a:round/>
                  <a:headEnd/>
                  <a:tailEnd/>
                </a:ln>
                <a:solidFill>
                  <a:srgbClr val="FFFFFF"/>
                </a:solidFill>
                <a:latin typeface="Arial"/>
                <a:cs typeface="Arial"/>
              </a:rPr>
              <a:t>New Words</a:t>
            </a:r>
            <a:endParaRPr lang="zh-CN" altLang="en-US" sz="3600" b="1">
              <a:ln w="9525" cmpd="sng">
                <a:solidFill>
                  <a:srgbClr val="000000"/>
                </a:solidFill>
                <a:round/>
                <a:headEnd/>
                <a:tailEnd/>
              </a:ln>
              <a:solidFill>
                <a:srgbClr val="FFFFFF"/>
              </a:solidFill>
              <a:latin typeface="Arial"/>
              <a:cs typeface="Arial"/>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20491"/>
                                        </p:tgtEl>
                                        <p:attrNameLst>
                                          <p:attrName>style.visibility</p:attrName>
                                        </p:attrNameLst>
                                      </p:cBhvr>
                                      <p:to>
                                        <p:strVal val="visible"/>
                                      </p:to>
                                    </p:set>
                                    <p:anim calcmode="lin" valueType="num">
                                      <p:cBhvr additive="base">
                                        <p:cTn id="7" dur="500" fill="hold"/>
                                        <p:tgtEl>
                                          <p:spTgt spid="20491"/>
                                        </p:tgtEl>
                                        <p:attrNameLst>
                                          <p:attrName>ppt_x</p:attrName>
                                        </p:attrNameLst>
                                      </p:cBhvr>
                                      <p:tavLst>
                                        <p:tav tm="0">
                                          <p:val>
                                            <p:strVal val="0-#ppt_w/2"/>
                                          </p:val>
                                        </p:tav>
                                        <p:tav tm="100000">
                                          <p:val>
                                            <p:strVal val="#ppt_x"/>
                                          </p:val>
                                        </p:tav>
                                      </p:tavLst>
                                    </p:anim>
                                    <p:anim calcmode="lin" valueType="num">
                                      <p:cBhvr additive="base">
                                        <p:cTn id="8" dur="500" fill="hold"/>
                                        <p:tgtEl>
                                          <p:spTgt spid="2049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0482"/>
                                        </p:tgtEl>
                                        <p:attrNameLst>
                                          <p:attrName>style.visibility</p:attrName>
                                        </p:attrNameLst>
                                      </p:cBhvr>
                                      <p:to>
                                        <p:strVal val="visible"/>
                                      </p:to>
                                    </p:set>
                                    <p:anim calcmode="lin" valueType="num">
                                      <p:cBhvr additive="base">
                                        <p:cTn id="13" dur="500" fill="hold"/>
                                        <p:tgtEl>
                                          <p:spTgt spid="20482"/>
                                        </p:tgtEl>
                                        <p:attrNameLst>
                                          <p:attrName>ppt_x</p:attrName>
                                        </p:attrNameLst>
                                      </p:cBhvr>
                                      <p:tavLst>
                                        <p:tav tm="0">
                                          <p:val>
                                            <p:strVal val="1+#ppt_w/2"/>
                                          </p:val>
                                        </p:tav>
                                        <p:tav tm="100000">
                                          <p:val>
                                            <p:strVal val="#ppt_x"/>
                                          </p:val>
                                        </p:tav>
                                      </p:tavLst>
                                    </p:anim>
                                    <p:anim calcmode="lin" valueType="num">
                                      <p:cBhvr additive="base">
                                        <p:cTn id="14" dur="500" fill="hold"/>
                                        <p:tgtEl>
                                          <p:spTgt spid="2048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0483"/>
                                        </p:tgtEl>
                                        <p:attrNameLst>
                                          <p:attrName>style.visibility</p:attrName>
                                        </p:attrNameLst>
                                      </p:cBhvr>
                                      <p:to>
                                        <p:strVal val="visible"/>
                                      </p:to>
                                    </p:set>
                                  </p:childTnLst>
                                </p:cTn>
                              </p:par>
                            </p:childTnLst>
                          </p:cTn>
                        </p:par>
                        <p:par>
                          <p:cTn id="19" fill="hold" nodeType="afterGroup">
                            <p:stCondLst>
                              <p:cond delay="500"/>
                            </p:stCondLst>
                            <p:childTnLst>
                              <p:par>
                                <p:cTn id="20" presetID="53" presetClass="entr" presetSubtype="0" fill="hold" nodeType="afterEffect">
                                  <p:stCondLst>
                                    <p:cond delay="0"/>
                                  </p:stCondLst>
                                  <p:childTnLst>
                                    <p:set>
                                      <p:cBhvr>
                                        <p:cTn id="21" dur="1" fill="hold">
                                          <p:stCondLst>
                                            <p:cond delay="0"/>
                                          </p:stCondLst>
                                        </p:cTn>
                                        <p:tgtEl>
                                          <p:spTgt spid="20486"/>
                                        </p:tgtEl>
                                        <p:attrNameLst>
                                          <p:attrName>style.visibility</p:attrName>
                                        </p:attrNameLst>
                                      </p:cBhvr>
                                      <p:to>
                                        <p:strVal val="visible"/>
                                      </p:to>
                                    </p:set>
                                    <p:anim calcmode="lin" valueType="num">
                                      <p:cBhvr>
                                        <p:cTn id="22" dur="500" fill="hold"/>
                                        <p:tgtEl>
                                          <p:spTgt spid="20486"/>
                                        </p:tgtEl>
                                        <p:attrNameLst>
                                          <p:attrName>ppt_w</p:attrName>
                                        </p:attrNameLst>
                                      </p:cBhvr>
                                      <p:tavLst>
                                        <p:tav tm="0">
                                          <p:val>
                                            <p:fltVal val="0"/>
                                          </p:val>
                                        </p:tav>
                                        <p:tav tm="100000">
                                          <p:val>
                                            <p:strVal val="#ppt_w"/>
                                          </p:val>
                                        </p:tav>
                                      </p:tavLst>
                                    </p:anim>
                                    <p:anim calcmode="lin" valueType="num">
                                      <p:cBhvr>
                                        <p:cTn id="23" dur="500" fill="hold"/>
                                        <p:tgtEl>
                                          <p:spTgt spid="20486"/>
                                        </p:tgtEl>
                                        <p:attrNameLst>
                                          <p:attrName>ppt_h</p:attrName>
                                        </p:attrNameLst>
                                      </p:cBhvr>
                                      <p:tavLst>
                                        <p:tav tm="0">
                                          <p:val>
                                            <p:fltVal val="0"/>
                                          </p:val>
                                        </p:tav>
                                        <p:tav tm="100000">
                                          <p:val>
                                            <p:strVal val="#ppt_h"/>
                                          </p:val>
                                        </p:tav>
                                      </p:tavLst>
                                    </p:anim>
                                    <p:animEffect transition="in" filter="fade">
                                      <p:cBhvr>
                                        <p:cTn id="24" dur="500"/>
                                        <p:tgtEl>
                                          <p:spTgt spid="20486"/>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0485"/>
                                        </p:tgtEl>
                                        <p:attrNameLst>
                                          <p:attrName>style.visibility</p:attrName>
                                        </p:attrNameLst>
                                      </p:cBhvr>
                                      <p:to>
                                        <p:strVal val="visible"/>
                                      </p:to>
                                    </p:set>
                                    <p:anim calcmode="lin" valueType="num">
                                      <p:cBhvr additive="base">
                                        <p:cTn id="29" dur="500" fill="hold"/>
                                        <p:tgtEl>
                                          <p:spTgt spid="20485"/>
                                        </p:tgtEl>
                                        <p:attrNameLst>
                                          <p:attrName>ppt_x</p:attrName>
                                        </p:attrNameLst>
                                      </p:cBhvr>
                                      <p:tavLst>
                                        <p:tav tm="0">
                                          <p:val>
                                            <p:strVal val="#ppt_x"/>
                                          </p:val>
                                        </p:tav>
                                        <p:tav tm="100000">
                                          <p:val>
                                            <p:strVal val="#ppt_x"/>
                                          </p:val>
                                        </p:tav>
                                      </p:tavLst>
                                    </p:anim>
                                    <p:anim calcmode="lin" valueType="num">
                                      <p:cBhvr additive="base">
                                        <p:cTn id="30" dur="500" fill="hold"/>
                                        <p:tgtEl>
                                          <p:spTgt spid="20485"/>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15" presetClass="entr" presetSubtype="0" fill="hold" grpId="0" nodeType="clickEffect">
                                  <p:stCondLst>
                                    <p:cond delay="0"/>
                                  </p:stCondLst>
                                  <p:childTnLst>
                                    <p:set>
                                      <p:cBhvr>
                                        <p:cTn id="34" dur="1" fill="hold">
                                          <p:stCondLst>
                                            <p:cond delay="0"/>
                                          </p:stCondLst>
                                        </p:cTn>
                                        <p:tgtEl>
                                          <p:spTgt spid="20484"/>
                                        </p:tgtEl>
                                        <p:attrNameLst>
                                          <p:attrName>style.visibility</p:attrName>
                                        </p:attrNameLst>
                                      </p:cBhvr>
                                      <p:to>
                                        <p:strVal val="visible"/>
                                      </p:to>
                                    </p:set>
                                    <p:anim calcmode="lin" valueType="num">
                                      <p:cBhvr>
                                        <p:cTn id="35" dur="1000" fill="hold"/>
                                        <p:tgtEl>
                                          <p:spTgt spid="20484"/>
                                        </p:tgtEl>
                                        <p:attrNameLst>
                                          <p:attrName>ppt_w</p:attrName>
                                        </p:attrNameLst>
                                      </p:cBhvr>
                                      <p:tavLst>
                                        <p:tav tm="0">
                                          <p:val>
                                            <p:fltVal val="0"/>
                                          </p:val>
                                        </p:tav>
                                        <p:tav tm="100000">
                                          <p:val>
                                            <p:strVal val="#ppt_w"/>
                                          </p:val>
                                        </p:tav>
                                      </p:tavLst>
                                    </p:anim>
                                    <p:anim calcmode="lin" valueType="num">
                                      <p:cBhvr>
                                        <p:cTn id="36" dur="1000" fill="hold"/>
                                        <p:tgtEl>
                                          <p:spTgt spid="20484"/>
                                        </p:tgtEl>
                                        <p:attrNameLst>
                                          <p:attrName>ppt_h</p:attrName>
                                        </p:attrNameLst>
                                      </p:cBhvr>
                                      <p:tavLst>
                                        <p:tav tm="0">
                                          <p:val>
                                            <p:fltVal val="0"/>
                                          </p:val>
                                        </p:tav>
                                        <p:tav tm="100000">
                                          <p:val>
                                            <p:strVal val="#ppt_h"/>
                                          </p:val>
                                        </p:tav>
                                      </p:tavLst>
                                    </p:anim>
                                    <p:anim calcmode="lin" valueType="num">
                                      <p:cBhvr>
                                        <p:cTn id="37" dur="1000" fill="hold"/>
                                        <p:tgtEl>
                                          <p:spTgt spid="20484"/>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20484"/>
                                        </p:tgtEl>
                                        <p:attrNameLst>
                                          <p:attrName>ppt_y</p:attrName>
                                        </p:attrNameLst>
                                      </p:cBhvr>
                                      <p:tavLst>
                                        <p:tav tm="0" fmla="#ppt_y+(sin(-2*pi*(1-$))*-#ppt_x+cos(-2*pi*(1-$))*(1-#ppt_y))*(1-$)">
                                          <p:val>
                                            <p:fltVal val="0"/>
                                          </p:val>
                                        </p:tav>
                                        <p:tav tm="100000">
                                          <p:val>
                                            <p:fltVal val="1"/>
                                          </p:val>
                                        </p:tav>
                                      </p:tavLst>
                                    </p:anim>
                                  </p:childTnLst>
                                </p:cTn>
                              </p:par>
                            </p:childTnLst>
                          </p:cTn>
                        </p:par>
                        <p:par>
                          <p:cTn id="39" fill="hold" nodeType="afterGroup">
                            <p:stCondLst>
                              <p:cond delay="1000"/>
                            </p:stCondLst>
                            <p:childTnLst>
                              <p:par>
                                <p:cTn id="40" presetID="53" presetClass="entr" presetSubtype="0" fill="hold" nodeType="afterEffect">
                                  <p:stCondLst>
                                    <p:cond delay="0"/>
                                  </p:stCondLst>
                                  <p:childTnLst>
                                    <p:set>
                                      <p:cBhvr>
                                        <p:cTn id="41" dur="1" fill="hold">
                                          <p:stCondLst>
                                            <p:cond delay="0"/>
                                          </p:stCondLst>
                                        </p:cTn>
                                        <p:tgtEl>
                                          <p:spTgt spid="20489"/>
                                        </p:tgtEl>
                                        <p:attrNameLst>
                                          <p:attrName>style.visibility</p:attrName>
                                        </p:attrNameLst>
                                      </p:cBhvr>
                                      <p:to>
                                        <p:strVal val="visible"/>
                                      </p:to>
                                    </p:set>
                                    <p:anim calcmode="lin" valueType="num">
                                      <p:cBhvr>
                                        <p:cTn id="42" dur="500" fill="hold"/>
                                        <p:tgtEl>
                                          <p:spTgt spid="20489"/>
                                        </p:tgtEl>
                                        <p:attrNameLst>
                                          <p:attrName>ppt_w</p:attrName>
                                        </p:attrNameLst>
                                      </p:cBhvr>
                                      <p:tavLst>
                                        <p:tav tm="0">
                                          <p:val>
                                            <p:fltVal val="0"/>
                                          </p:val>
                                        </p:tav>
                                        <p:tav tm="100000">
                                          <p:val>
                                            <p:strVal val="#ppt_w"/>
                                          </p:val>
                                        </p:tav>
                                      </p:tavLst>
                                    </p:anim>
                                    <p:anim calcmode="lin" valueType="num">
                                      <p:cBhvr>
                                        <p:cTn id="43" dur="500" fill="hold"/>
                                        <p:tgtEl>
                                          <p:spTgt spid="20489"/>
                                        </p:tgtEl>
                                        <p:attrNameLst>
                                          <p:attrName>ppt_h</p:attrName>
                                        </p:attrNameLst>
                                      </p:cBhvr>
                                      <p:tavLst>
                                        <p:tav tm="0">
                                          <p:val>
                                            <p:fltVal val="0"/>
                                          </p:val>
                                        </p:tav>
                                        <p:tav tm="100000">
                                          <p:val>
                                            <p:strVal val="#ppt_h"/>
                                          </p:val>
                                        </p:tav>
                                      </p:tavLst>
                                    </p:anim>
                                    <p:animEffect transition="in" filter="fade">
                                      <p:cBhvr>
                                        <p:cTn id="44" dur="500"/>
                                        <p:tgtEl>
                                          <p:spTgt spid="20489"/>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0488"/>
                                        </p:tgtEl>
                                        <p:attrNameLst>
                                          <p:attrName>style.visibility</p:attrName>
                                        </p:attrNameLst>
                                      </p:cBhvr>
                                      <p:to>
                                        <p:strVal val="visible"/>
                                      </p:to>
                                    </p:set>
                                    <p:anim calcmode="lin" valueType="num">
                                      <p:cBhvr additive="base">
                                        <p:cTn id="49" dur="500" fill="hold"/>
                                        <p:tgtEl>
                                          <p:spTgt spid="20488"/>
                                        </p:tgtEl>
                                        <p:attrNameLst>
                                          <p:attrName>ppt_x</p:attrName>
                                        </p:attrNameLst>
                                      </p:cBhvr>
                                      <p:tavLst>
                                        <p:tav tm="0">
                                          <p:val>
                                            <p:strVal val="#ppt_x"/>
                                          </p:val>
                                        </p:tav>
                                        <p:tav tm="100000">
                                          <p:val>
                                            <p:strVal val="#ppt_x"/>
                                          </p:val>
                                        </p:tav>
                                      </p:tavLst>
                                    </p:anim>
                                    <p:anim calcmode="lin" valueType="num">
                                      <p:cBhvr additive="base">
                                        <p:cTn id="50" dur="500" fill="hold"/>
                                        <p:tgtEl>
                                          <p:spTgt spid="20488"/>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30" presetClass="entr" presetSubtype="0" fill="hold" grpId="0" nodeType="clickEffect">
                                  <p:stCondLst>
                                    <p:cond delay="0"/>
                                  </p:stCondLst>
                                  <p:childTnLst>
                                    <p:set>
                                      <p:cBhvr>
                                        <p:cTn id="54" dur="1" fill="hold">
                                          <p:stCondLst>
                                            <p:cond delay="0"/>
                                          </p:stCondLst>
                                        </p:cTn>
                                        <p:tgtEl>
                                          <p:spTgt spid="20487"/>
                                        </p:tgtEl>
                                        <p:attrNameLst>
                                          <p:attrName>style.visibility</p:attrName>
                                        </p:attrNameLst>
                                      </p:cBhvr>
                                      <p:to>
                                        <p:strVal val="visible"/>
                                      </p:to>
                                    </p:set>
                                    <p:animEffect transition="in" filter="fade">
                                      <p:cBhvr>
                                        <p:cTn id="55" dur="800" decel="100000"/>
                                        <p:tgtEl>
                                          <p:spTgt spid="20487"/>
                                        </p:tgtEl>
                                      </p:cBhvr>
                                    </p:animEffect>
                                    <p:anim calcmode="lin" valueType="num">
                                      <p:cBhvr>
                                        <p:cTn id="56" dur="800" decel="100000" fill="hold"/>
                                        <p:tgtEl>
                                          <p:spTgt spid="20487"/>
                                        </p:tgtEl>
                                        <p:attrNameLst>
                                          <p:attrName>style.rotation</p:attrName>
                                        </p:attrNameLst>
                                      </p:cBhvr>
                                      <p:tavLst>
                                        <p:tav tm="0">
                                          <p:val>
                                            <p:fltVal val="-90"/>
                                          </p:val>
                                        </p:tav>
                                        <p:tav tm="100000">
                                          <p:val>
                                            <p:fltVal val="0"/>
                                          </p:val>
                                        </p:tav>
                                      </p:tavLst>
                                    </p:anim>
                                    <p:anim calcmode="lin" valueType="num">
                                      <p:cBhvr>
                                        <p:cTn id="57" dur="800" decel="100000" fill="hold"/>
                                        <p:tgtEl>
                                          <p:spTgt spid="20487"/>
                                        </p:tgtEl>
                                        <p:attrNameLst>
                                          <p:attrName>ppt_x</p:attrName>
                                        </p:attrNameLst>
                                      </p:cBhvr>
                                      <p:tavLst>
                                        <p:tav tm="0">
                                          <p:val>
                                            <p:strVal val="#ppt_x+0.4"/>
                                          </p:val>
                                        </p:tav>
                                        <p:tav tm="100000">
                                          <p:val>
                                            <p:strVal val="#ppt_x-0.05"/>
                                          </p:val>
                                        </p:tav>
                                      </p:tavLst>
                                    </p:anim>
                                    <p:anim calcmode="lin" valueType="num">
                                      <p:cBhvr>
                                        <p:cTn id="58" dur="800" decel="100000" fill="hold"/>
                                        <p:tgtEl>
                                          <p:spTgt spid="20487"/>
                                        </p:tgtEl>
                                        <p:attrNameLst>
                                          <p:attrName>ppt_y</p:attrName>
                                        </p:attrNameLst>
                                      </p:cBhvr>
                                      <p:tavLst>
                                        <p:tav tm="0">
                                          <p:val>
                                            <p:strVal val="#ppt_y-0.4"/>
                                          </p:val>
                                        </p:tav>
                                        <p:tav tm="100000">
                                          <p:val>
                                            <p:strVal val="#ppt_y+0.1"/>
                                          </p:val>
                                        </p:tav>
                                      </p:tavLst>
                                    </p:anim>
                                    <p:anim calcmode="lin" valueType="num">
                                      <p:cBhvr>
                                        <p:cTn id="59" dur="200" accel="100000" fill="hold">
                                          <p:stCondLst>
                                            <p:cond delay="800"/>
                                          </p:stCondLst>
                                        </p:cTn>
                                        <p:tgtEl>
                                          <p:spTgt spid="20487"/>
                                        </p:tgtEl>
                                        <p:attrNameLst>
                                          <p:attrName>ppt_x</p:attrName>
                                        </p:attrNameLst>
                                      </p:cBhvr>
                                      <p:tavLst>
                                        <p:tav tm="0">
                                          <p:val>
                                            <p:strVal val="#ppt_x-0.05"/>
                                          </p:val>
                                        </p:tav>
                                        <p:tav tm="100000">
                                          <p:val>
                                            <p:strVal val="#ppt_x"/>
                                          </p:val>
                                        </p:tav>
                                      </p:tavLst>
                                    </p:anim>
                                    <p:anim calcmode="lin" valueType="num">
                                      <p:cBhvr>
                                        <p:cTn id="60" dur="200" accel="100000" fill="hold">
                                          <p:stCondLst>
                                            <p:cond delay="800"/>
                                          </p:stCondLst>
                                        </p:cTn>
                                        <p:tgtEl>
                                          <p:spTgt spid="20487"/>
                                        </p:tgtEl>
                                        <p:attrNameLst>
                                          <p:attrName>ppt_y</p:attrName>
                                        </p:attrNameLst>
                                      </p:cBhvr>
                                      <p:tavLst>
                                        <p:tav tm="0">
                                          <p:val>
                                            <p:strVal val="#ppt_y+0.1"/>
                                          </p:val>
                                        </p:tav>
                                        <p:tav tm="100000">
                                          <p:val>
                                            <p:strVal val="#ppt_y"/>
                                          </p:val>
                                        </p:tav>
                                      </p:tavLst>
                                    </p:anim>
                                  </p:childTnLst>
                                </p:cTn>
                              </p:par>
                            </p:childTnLst>
                          </p:cTn>
                        </p:par>
                        <p:par>
                          <p:cTn id="61" fill="hold" nodeType="afterGroup">
                            <p:stCondLst>
                              <p:cond delay="1000"/>
                            </p:stCondLst>
                            <p:childTnLst>
                              <p:par>
                                <p:cTn id="62" presetID="53" presetClass="entr" presetSubtype="0" fill="hold" nodeType="afterEffect">
                                  <p:stCondLst>
                                    <p:cond delay="0"/>
                                  </p:stCondLst>
                                  <p:childTnLst>
                                    <p:set>
                                      <p:cBhvr>
                                        <p:cTn id="63" dur="1" fill="hold">
                                          <p:stCondLst>
                                            <p:cond delay="0"/>
                                          </p:stCondLst>
                                        </p:cTn>
                                        <p:tgtEl>
                                          <p:spTgt spid="20490"/>
                                        </p:tgtEl>
                                        <p:attrNameLst>
                                          <p:attrName>style.visibility</p:attrName>
                                        </p:attrNameLst>
                                      </p:cBhvr>
                                      <p:to>
                                        <p:strVal val="visible"/>
                                      </p:to>
                                    </p:set>
                                    <p:anim calcmode="lin" valueType="num">
                                      <p:cBhvr>
                                        <p:cTn id="64" dur="500" fill="hold"/>
                                        <p:tgtEl>
                                          <p:spTgt spid="20490"/>
                                        </p:tgtEl>
                                        <p:attrNameLst>
                                          <p:attrName>ppt_w</p:attrName>
                                        </p:attrNameLst>
                                      </p:cBhvr>
                                      <p:tavLst>
                                        <p:tav tm="0">
                                          <p:val>
                                            <p:fltVal val="0"/>
                                          </p:val>
                                        </p:tav>
                                        <p:tav tm="100000">
                                          <p:val>
                                            <p:strVal val="#ppt_w"/>
                                          </p:val>
                                        </p:tav>
                                      </p:tavLst>
                                    </p:anim>
                                    <p:anim calcmode="lin" valueType="num">
                                      <p:cBhvr>
                                        <p:cTn id="65" dur="500" fill="hold"/>
                                        <p:tgtEl>
                                          <p:spTgt spid="20490"/>
                                        </p:tgtEl>
                                        <p:attrNameLst>
                                          <p:attrName>ppt_h</p:attrName>
                                        </p:attrNameLst>
                                      </p:cBhvr>
                                      <p:tavLst>
                                        <p:tav tm="0">
                                          <p:val>
                                            <p:fltVal val="0"/>
                                          </p:val>
                                        </p:tav>
                                        <p:tav tm="100000">
                                          <p:val>
                                            <p:strVal val="#ppt_h"/>
                                          </p:val>
                                        </p:tav>
                                      </p:tavLst>
                                    </p:anim>
                                    <p:animEffect transition="in" filter="fade">
                                      <p:cBhvr>
                                        <p:cTn id="66" dur="500"/>
                                        <p:tgtEl>
                                          <p:spTgt spid="204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autoUpdateAnimBg="0"/>
      <p:bldP spid="20484" grpId="0" autoUpdateAnimBg="0"/>
      <p:bldP spid="20485" grpId="0" autoUpdateAnimBg="0"/>
      <p:bldP spid="20487" grpId="0" autoUpdateAnimBg="0"/>
      <p:bldP spid="20488" grpId="0" autoUpdateAnimBg="0"/>
      <p:bldP spid="20491"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Oval 2"/>
          <p:cNvSpPr>
            <a:spLocks noChangeArrowheads="1"/>
          </p:cNvSpPr>
          <p:nvPr/>
        </p:nvSpPr>
        <p:spPr bwMode="auto">
          <a:xfrm>
            <a:off x="1979613" y="277813"/>
            <a:ext cx="898525" cy="990600"/>
          </a:xfrm>
          <a:prstGeom prst="ellipse">
            <a:avLst/>
          </a:prstGeom>
          <a:solidFill>
            <a:srgbClr val="FFFF00"/>
          </a:solidFill>
          <a:ln w="9525" cmpd="sng">
            <a:solidFill>
              <a:schemeClr val="tx1"/>
            </a:solidFill>
            <a:round/>
            <a:headEnd/>
            <a:tailEnd/>
          </a:ln>
        </p:spPr>
        <p:txBody>
          <a:bodyPr wrap="none" anchor="ctr"/>
          <a:lstStyle/>
          <a:p>
            <a:pPr algn="ctr"/>
            <a:r>
              <a:rPr lang="en-US" sz="4000" b="1"/>
              <a:t>3a</a:t>
            </a:r>
          </a:p>
        </p:txBody>
      </p:sp>
      <p:sp>
        <p:nvSpPr>
          <p:cNvPr id="21507" name="WordArt 4"/>
          <p:cNvSpPr>
            <a:spLocks noChangeArrowheads="1" noChangeShapeType="1" noTextEdit="1"/>
          </p:cNvSpPr>
          <p:nvPr/>
        </p:nvSpPr>
        <p:spPr bwMode="auto">
          <a:xfrm>
            <a:off x="3275013" y="277813"/>
            <a:ext cx="2736850" cy="981075"/>
          </a:xfrm>
          <a:prstGeom prst="rect">
            <a:avLst/>
          </a:prstGeom>
        </p:spPr>
        <p:txBody>
          <a:bodyPr wrap="none" fromWordArt="1">
            <a:prstTxWarp prst="textWave4">
              <a:avLst>
                <a:gd name="adj1" fmla="val 6250"/>
                <a:gd name="adj2" fmla="val 0"/>
              </a:avLst>
            </a:prstTxWarp>
          </a:bodyPr>
          <a:lstStyle/>
          <a:p>
            <a:pPr algn="ctr"/>
            <a:r>
              <a:rPr lang="en-US" altLang="zh-CN" sz="4000" b="1" kern="10">
                <a:ln w="19050" cmpd="sng">
                  <a:solidFill>
                    <a:srgbClr val="339966"/>
                  </a:solidFill>
                  <a:round/>
                  <a:headEnd/>
                  <a:tailEnd/>
                </a:ln>
                <a:solidFill>
                  <a:srgbClr val="800080"/>
                </a:solidFill>
                <a:effectLst>
                  <a:outerShdw dist="35921" dir="2700000" algn="ctr" rotWithShape="0">
                    <a:srgbClr val="990000"/>
                  </a:outerShdw>
                </a:effectLst>
                <a:latin typeface="Arial"/>
                <a:cs typeface="Arial"/>
              </a:rPr>
              <a:t>Practice</a:t>
            </a:r>
            <a:endParaRPr lang="zh-CN" altLang="en-US" sz="4000" b="1" kern="10">
              <a:ln w="19050" cmpd="sng">
                <a:solidFill>
                  <a:srgbClr val="339966"/>
                </a:solidFill>
                <a:round/>
                <a:headEnd/>
                <a:tailEnd/>
              </a:ln>
              <a:solidFill>
                <a:srgbClr val="800080"/>
              </a:solidFill>
              <a:effectLst>
                <a:outerShdw dist="35921" dir="2700000" algn="ctr" rotWithShape="0">
                  <a:srgbClr val="990000"/>
                </a:outerShdw>
              </a:effectLst>
              <a:latin typeface="Arial"/>
              <a:cs typeface="Arial"/>
            </a:endParaRPr>
          </a:p>
        </p:txBody>
      </p:sp>
      <p:sp>
        <p:nvSpPr>
          <p:cNvPr id="21508" name="Rectangle 12"/>
          <p:cNvSpPr>
            <a:spLocks noChangeArrowheads="1"/>
          </p:cNvSpPr>
          <p:nvPr/>
        </p:nvSpPr>
        <p:spPr bwMode="auto">
          <a:xfrm>
            <a:off x="0" y="1341438"/>
            <a:ext cx="91440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3600" b="1">
                <a:solidFill>
                  <a:srgbClr val="0000FF"/>
                </a:solidFill>
                <a:latin typeface="Arial" pitchFamily="34" charset="0"/>
              </a:rPr>
              <a:t>Fill in the blanks with </a:t>
            </a:r>
            <a:r>
              <a:rPr lang="en-US" sz="3600" b="1">
                <a:solidFill>
                  <a:srgbClr val="FF00FF"/>
                </a:solidFill>
                <a:latin typeface="Arial" pitchFamily="34" charset="0"/>
              </a:rPr>
              <a:t>more</a:t>
            </a:r>
            <a:r>
              <a:rPr lang="en-US" sz="3600" b="1">
                <a:solidFill>
                  <a:srgbClr val="0000FF"/>
                </a:solidFill>
                <a:latin typeface="Arial" pitchFamily="34" charset="0"/>
              </a:rPr>
              <a:t>, </a:t>
            </a:r>
            <a:r>
              <a:rPr lang="en-US" sz="3600" b="1">
                <a:solidFill>
                  <a:srgbClr val="FF00FF"/>
                </a:solidFill>
                <a:latin typeface="Arial" pitchFamily="34" charset="0"/>
              </a:rPr>
              <a:t>less</a:t>
            </a:r>
            <a:r>
              <a:rPr lang="en-US" sz="3600" b="1">
                <a:solidFill>
                  <a:srgbClr val="0000FF"/>
                </a:solidFill>
                <a:latin typeface="Arial" pitchFamily="34" charset="0"/>
              </a:rPr>
              <a:t> or </a:t>
            </a:r>
            <a:r>
              <a:rPr lang="en-US" sz="3600" b="1">
                <a:solidFill>
                  <a:srgbClr val="FF00FF"/>
                </a:solidFill>
                <a:latin typeface="Arial" pitchFamily="34" charset="0"/>
              </a:rPr>
              <a:t>fewer</a:t>
            </a:r>
            <a:r>
              <a:rPr lang="en-US" sz="3600" b="1">
                <a:solidFill>
                  <a:srgbClr val="0000FF"/>
                </a:solidFill>
                <a:latin typeface="Arial" pitchFamily="34" charset="0"/>
              </a:rPr>
              <a:t>.</a:t>
            </a:r>
            <a:endParaRPr lang="zh-CN" altLang="en-US" sz="3600" b="1">
              <a:solidFill>
                <a:srgbClr val="0000FF"/>
              </a:solidFill>
              <a:latin typeface="Arial" pitchFamily="34" charset="0"/>
            </a:endParaRPr>
          </a:p>
        </p:txBody>
      </p:sp>
      <p:sp>
        <p:nvSpPr>
          <p:cNvPr id="21509" name="Text Box 5"/>
          <p:cNvSpPr txBox="1">
            <a:spLocks noChangeArrowheads="1"/>
          </p:cNvSpPr>
          <p:nvPr/>
        </p:nvSpPr>
        <p:spPr bwMode="auto">
          <a:xfrm>
            <a:off x="179388" y="2263775"/>
            <a:ext cx="8748712" cy="404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742950" indent="-742950"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buFont typeface="Arial" pitchFamily="34" charset="0"/>
              <a:buAutoNum type="arabicPeriod"/>
            </a:pPr>
            <a:r>
              <a:rPr lang="en-US" sz="3600" b="1"/>
              <a:t>In the future, there will be _______ fresh water because there will be _____ pollution in the sea.</a:t>
            </a:r>
          </a:p>
          <a:p>
            <a:pPr eaLnBrk="1" hangingPunct="1">
              <a:lnSpc>
                <a:spcPct val="120000"/>
              </a:lnSpc>
              <a:buFont typeface="Arial" pitchFamily="34" charset="0"/>
              <a:buAutoNum type="arabicPeriod"/>
            </a:pPr>
            <a:r>
              <a:rPr lang="en-US" sz="3600" b="1"/>
              <a:t>In 100 years, there will be _______ cars because there will be _______ people in the cities.  </a:t>
            </a:r>
          </a:p>
        </p:txBody>
      </p:sp>
      <p:sp>
        <p:nvSpPr>
          <p:cNvPr id="21510" name="Text Box 20"/>
          <p:cNvSpPr txBox="1">
            <a:spLocks noChangeArrowheads="1"/>
          </p:cNvSpPr>
          <p:nvPr/>
        </p:nvSpPr>
        <p:spPr bwMode="auto">
          <a:xfrm>
            <a:off x="7526338" y="3003550"/>
            <a:ext cx="13668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rPr>
              <a:t>more</a:t>
            </a:r>
          </a:p>
        </p:txBody>
      </p:sp>
      <p:sp>
        <p:nvSpPr>
          <p:cNvPr id="21511" name="Text Box 22"/>
          <p:cNvSpPr txBox="1">
            <a:spLocks noChangeArrowheads="1"/>
          </p:cNvSpPr>
          <p:nvPr/>
        </p:nvSpPr>
        <p:spPr bwMode="auto">
          <a:xfrm>
            <a:off x="6372225" y="2276475"/>
            <a:ext cx="11525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rPr>
              <a:t>less</a:t>
            </a:r>
          </a:p>
        </p:txBody>
      </p:sp>
      <p:sp>
        <p:nvSpPr>
          <p:cNvPr id="21512" name="Text Box 22"/>
          <p:cNvSpPr txBox="1">
            <a:spLocks noChangeArrowheads="1"/>
          </p:cNvSpPr>
          <p:nvPr/>
        </p:nvSpPr>
        <p:spPr bwMode="auto">
          <a:xfrm>
            <a:off x="6227763" y="4292600"/>
            <a:ext cx="14049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rPr>
              <a:t> more</a:t>
            </a:r>
          </a:p>
        </p:txBody>
      </p:sp>
      <p:sp>
        <p:nvSpPr>
          <p:cNvPr id="21513" name="Text Box 22"/>
          <p:cNvSpPr txBox="1">
            <a:spLocks noChangeArrowheads="1"/>
          </p:cNvSpPr>
          <p:nvPr/>
        </p:nvSpPr>
        <p:spPr bwMode="auto">
          <a:xfrm>
            <a:off x="5148263" y="4941888"/>
            <a:ext cx="15843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rPr>
              <a:t> more</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wipe(up)">
                                      <p:cBhvr>
                                        <p:cTn id="7" dur="500"/>
                                        <p:tgtEl>
                                          <p:spTgt spid="2150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21507"/>
                                        </p:tgtEl>
                                        <p:attrNameLst>
                                          <p:attrName>style.visibility</p:attrName>
                                        </p:attrNameLst>
                                      </p:cBhvr>
                                      <p:to>
                                        <p:strVal val="visible"/>
                                      </p:to>
                                    </p:set>
                                    <p:animEffect transition="in" filter="wipe(up)">
                                      <p:cBhvr>
                                        <p:cTn id="10" dur="500"/>
                                        <p:tgtEl>
                                          <p:spTgt spid="2150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21508"/>
                                        </p:tgtEl>
                                        <p:attrNameLst>
                                          <p:attrName>style.visibility</p:attrName>
                                        </p:attrNameLst>
                                      </p:cBhvr>
                                      <p:to>
                                        <p:strVal val="visible"/>
                                      </p:to>
                                    </p:set>
                                    <p:animEffect transition="in" filter="box(in)">
                                      <p:cBhvr>
                                        <p:cTn id="15" dur="500"/>
                                        <p:tgtEl>
                                          <p:spTgt spid="21508"/>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3" presetClass="entr" presetSubtype="0" fill="hold" grpId="0" nodeType="clickEffect">
                                  <p:stCondLst>
                                    <p:cond delay="0"/>
                                  </p:stCondLst>
                                  <p:childTnLst>
                                    <p:set>
                                      <p:cBhvr>
                                        <p:cTn id="19" dur="1" fill="hold">
                                          <p:stCondLst>
                                            <p:cond delay="0"/>
                                          </p:stCondLst>
                                        </p:cTn>
                                        <p:tgtEl>
                                          <p:spTgt spid="21509"/>
                                        </p:tgtEl>
                                        <p:attrNameLst>
                                          <p:attrName>style.visibility</p:attrName>
                                        </p:attrNameLst>
                                      </p:cBhvr>
                                      <p:to>
                                        <p:strVal val="visible"/>
                                      </p:to>
                                    </p:set>
                                    <p:anim calcmode="lin" valueType="num">
                                      <p:cBhvr>
                                        <p:cTn id="20" dur="500" fill="hold"/>
                                        <p:tgtEl>
                                          <p:spTgt spid="21509"/>
                                        </p:tgtEl>
                                        <p:attrNameLst>
                                          <p:attrName>ppt_w</p:attrName>
                                        </p:attrNameLst>
                                      </p:cBhvr>
                                      <p:tavLst>
                                        <p:tav tm="0">
                                          <p:val>
                                            <p:fltVal val="0"/>
                                          </p:val>
                                        </p:tav>
                                        <p:tav tm="100000">
                                          <p:val>
                                            <p:strVal val="#ppt_w"/>
                                          </p:val>
                                        </p:tav>
                                      </p:tavLst>
                                    </p:anim>
                                    <p:anim calcmode="lin" valueType="num">
                                      <p:cBhvr>
                                        <p:cTn id="21" dur="500" fill="hold"/>
                                        <p:tgtEl>
                                          <p:spTgt spid="21509"/>
                                        </p:tgtEl>
                                        <p:attrNameLst>
                                          <p:attrName>ppt_h</p:attrName>
                                        </p:attrNameLst>
                                      </p:cBhvr>
                                      <p:tavLst>
                                        <p:tav tm="0">
                                          <p:val>
                                            <p:fltVal val="0"/>
                                          </p:val>
                                        </p:tav>
                                        <p:tav tm="100000">
                                          <p:val>
                                            <p:strVal val="#ppt_h"/>
                                          </p:val>
                                        </p:tav>
                                      </p:tavLst>
                                    </p:anim>
                                    <p:animEffect transition="in" filter="fade">
                                      <p:cBhvr>
                                        <p:cTn id="22" dur="500"/>
                                        <p:tgtEl>
                                          <p:spTgt spid="2150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4" presetClass="entr" presetSubtype="0" fill="hold" grpId="0" nodeType="clickEffect">
                                  <p:stCondLst>
                                    <p:cond delay="0"/>
                                  </p:stCondLst>
                                  <p:childTnLst>
                                    <p:set>
                                      <p:cBhvr>
                                        <p:cTn id="26" dur="1" fill="hold">
                                          <p:stCondLst>
                                            <p:cond delay="0"/>
                                          </p:stCondLst>
                                        </p:cTn>
                                        <p:tgtEl>
                                          <p:spTgt spid="21511"/>
                                        </p:tgtEl>
                                        <p:attrNameLst>
                                          <p:attrName>style.visibility</p:attrName>
                                        </p:attrNameLst>
                                      </p:cBhvr>
                                      <p:to>
                                        <p:strVal val="visible"/>
                                      </p:to>
                                    </p:set>
                                    <p:anim from="(-#ppt_w/2)" to="(#ppt_x)" calcmode="lin" valueType="num">
                                      <p:cBhvr>
                                        <p:cTn id="27" dur="600" fill="hold">
                                          <p:stCondLst>
                                            <p:cond delay="0"/>
                                          </p:stCondLst>
                                        </p:cTn>
                                        <p:tgtEl>
                                          <p:spTgt spid="21511"/>
                                        </p:tgtEl>
                                        <p:attrNameLst>
                                          <p:attrName>ppt_x</p:attrName>
                                        </p:attrNameLst>
                                      </p:cBhvr>
                                    </p:anim>
                                    <p:anim from="0" to="-1.0" calcmode="lin" valueType="num">
                                      <p:cBhvr>
                                        <p:cTn id="28" dur="200" decel="50000" autoRev="1" fill="hold">
                                          <p:stCondLst>
                                            <p:cond delay="600"/>
                                          </p:stCondLst>
                                        </p:cTn>
                                        <p:tgtEl>
                                          <p:spTgt spid="21511"/>
                                        </p:tgtEl>
                                        <p:attrNameLst>
                                          <p:attrName>xshear</p:attrName>
                                        </p:attrNameLst>
                                      </p:cBhvr>
                                    </p:anim>
                                    <p:animScale>
                                      <p:cBhvr>
                                        <p:cTn id="29" dur="200" decel="100000" autoRev="1" fill="hold">
                                          <p:stCondLst>
                                            <p:cond delay="600"/>
                                          </p:stCondLst>
                                        </p:cTn>
                                        <p:tgtEl>
                                          <p:spTgt spid="21511"/>
                                        </p:tgtEl>
                                      </p:cBhvr>
                                      <p:from x="100000" y="100000"/>
                                      <p:to x="80000" y="100000"/>
                                    </p:animScale>
                                    <p:anim by="(#ppt_h/3+#ppt_w*0.1)" calcmode="lin" valueType="num">
                                      <p:cBhvr additive="sum">
                                        <p:cTn id="30" dur="200" decel="100000" autoRev="1" fill="hold">
                                          <p:stCondLst>
                                            <p:cond delay="600"/>
                                          </p:stCondLst>
                                        </p:cTn>
                                        <p:tgtEl>
                                          <p:spTgt spid="21511"/>
                                        </p:tgtEl>
                                        <p:attrNameLst>
                                          <p:attrName>ppt_x</p:attrName>
                                        </p:attrNameLst>
                                      </p:cBhvr>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3" fill="hold" grpId="0" nodeType="clickEffect">
                                  <p:stCondLst>
                                    <p:cond delay="0"/>
                                  </p:stCondLst>
                                  <p:childTnLst>
                                    <p:set>
                                      <p:cBhvr>
                                        <p:cTn id="34" dur="1" fill="hold">
                                          <p:stCondLst>
                                            <p:cond delay="0"/>
                                          </p:stCondLst>
                                        </p:cTn>
                                        <p:tgtEl>
                                          <p:spTgt spid="21510"/>
                                        </p:tgtEl>
                                        <p:attrNameLst>
                                          <p:attrName>style.visibility</p:attrName>
                                        </p:attrNameLst>
                                      </p:cBhvr>
                                      <p:to>
                                        <p:strVal val="visible"/>
                                      </p:to>
                                    </p:set>
                                    <p:anim calcmode="lin" valueType="num">
                                      <p:cBhvr additive="base">
                                        <p:cTn id="35" dur="500" fill="hold"/>
                                        <p:tgtEl>
                                          <p:spTgt spid="21510"/>
                                        </p:tgtEl>
                                        <p:attrNameLst>
                                          <p:attrName>ppt_x</p:attrName>
                                        </p:attrNameLst>
                                      </p:cBhvr>
                                      <p:tavLst>
                                        <p:tav tm="0">
                                          <p:val>
                                            <p:strVal val="1+#ppt_w/2"/>
                                          </p:val>
                                        </p:tav>
                                        <p:tav tm="100000">
                                          <p:val>
                                            <p:strVal val="#ppt_x"/>
                                          </p:val>
                                        </p:tav>
                                      </p:tavLst>
                                    </p:anim>
                                    <p:anim calcmode="lin" valueType="num">
                                      <p:cBhvr additive="base">
                                        <p:cTn id="36" dur="500" fill="hold"/>
                                        <p:tgtEl>
                                          <p:spTgt spid="21510"/>
                                        </p:tgtEl>
                                        <p:attrNameLst>
                                          <p:attrName>ppt_y</p:attrName>
                                        </p:attrNameLst>
                                      </p:cBhvr>
                                      <p:tavLst>
                                        <p:tav tm="0">
                                          <p:val>
                                            <p:strVal val="0-#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34" presetClass="entr" presetSubtype="0" fill="hold" grpId="0" nodeType="clickEffect">
                                  <p:stCondLst>
                                    <p:cond delay="0"/>
                                  </p:stCondLst>
                                  <p:childTnLst>
                                    <p:set>
                                      <p:cBhvr>
                                        <p:cTn id="40" dur="1" fill="hold">
                                          <p:stCondLst>
                                            <p:cond delay="0"/>
                                          </p:stCondLst>
                                        </p:cTn>
                                        <p:tgtEl>
                                          <p:spTgt spid="21512"/>
                                        </p:tgtEl>
                                        <p:attrNameLst>
                                          <p:attrName>style.visibility</p:attrName>
                                        </p:attrNameLst>
                                      </p:cBhvr>
                                      <p:to>
                                        <p:strVal val="visible"/>
                                      </p:to>
                                    </p:set>
                                    <p:anim from="(-#ppt_w/2)" to="(#ppt_x)" calcmode="lin" valueType="num">
                                      <p:cBhvr>
                                        <p:cTn id="41" dur="600" fill="hold">
                                          <p:stCondLst>
                                            <p:cond delay="0"/>
                                          </p:stCondLst>
                                        </p:cTn>
                                        <p:tgtEl>
                                          <p:spTgt spid="21512"/>
                                        </p:tgtEl>
                                        <p:attrNameLst>
                                          <p:attrName>ppt_x</p:attrName>
                                        </p:attrNameLst>
                                      </p:cBhvr>
                                    </p:anim>
                                    <p:anim from="0" to="-1.0" calcmode="lin" valueType="num">
                                      <p:cBhvr>
                                        <p:cTn id="42" dur="200" decel="50000" autoRev="1" fill="hold">
                                          <p:stCondLst>
                                            <p:cond delay="600"/>
                                          </p:stCondLst>
                                        </p:cTn>
                                        <p:tgtEl>
                                          <p:spTgt spid="21512"/>
                                        </p:tgtEl>
                                        <p:attrNameLst>
                                          <p:attrName>xshear</p:attrName>
                                        </p:attrNameLst>
                                      </p:cBhvr>
                                    </p:anim>
                                    <p:animScale>
                                      <p:cBhvr>
                                        <p:cTn id="43" dur="200" decel="100000" autoRev="1" fill="hold">
                                          <p:stCondLst>
                                            <p:cond delay="600"/>
                                          </p:stCondLst>
                                        </p:cTn>
                                        <p:tgtEl>
                                          <p:spTgt spid="21512"/>
                                        </p:tgtEl>
                                      </p:cBhvr>
                                      <p:from x="100000" y="100000"/>
                                      <p:to x="80000" y="100000"/>
                                    </p:animScale>
                                    <p:anim by="(#ppt_h/3+#ppt_w*0.1)" calcmode="lin" valueType="num">
                                      <p:cBhvr additive="sum">
                                        <p:cTn id="44" dur="200" decel="100000" autoRev="1" fill="hold">
                                          <p:stCondLst>
                                            <p:cond delay="600"/>
                                          </p:stCondLst>
                                        </p:cTn>
                                        <p:tgtEl>
                                          <p:spTgt spid="21512"/>
                                        </p:tgtEl>
                                        <p:attrNameLst>
                                          <p:attrName>ppt_x</p:attrName>
                                        </p:attrNameLst>
                                      </p:cBhvr>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34" presetClass="entr" presetSubtype="0" fill="hold" grpId="0" nodeType="clickEffect">
                                  <p:stCondLst>
                                    <p:cond delay="0"/>
                                  </p:stCondLst>
                                  <p:childTnLst>
                                    <p:set>
                                      <p:cBhvr>
                                        <p:cTn id="48" dur="1" fill="hold">
                                          <p:stCondLst>
                                            <p:cond delay="0"/>
                                          </p:stCondLst>
                                        </p:cTn>
                                        <p:tgtEl>
                                          <p:spTgt spid="21513"/>
                                        </p:tgtEl>
                                        <p:attrNameLst>
                                          <p:attrName>style.visibility</p:attrName>
                                        </p:attrNameLst>
                                      </p:cBhvr>
                                      <p:to>
                                        <p:strVal val="visible"/>
                                      </p:to>
                                    </p:set>
                                    <p:anim from="(-#ppt_w/2)" to="(#ppt_x)" calcmode="lin" valueType="num">
                                      <p:cBhvr>
                                        <p:cTn id="49" dur="600" fill="hold">
                                          <p:stCondLst>
                                            <p:cond delay="0"/>
                                          </p:stCondLst>
                                        </p:cTn>
                                        <p:tgtEl>
                                          <p:spTgt spid="21513"/>
                                        </p:tgtEl>
                                        <p:attrNameLst>
                                          <p:attrName>ppt_x</p:attrName>
                                        </p:attrNameLst>
                                      </p:cBhvr>
                                    </p:anim>
                                    <p:anim from="0" to="-1.0" calcmode="lin" valueType="num">
                                      <p:cBhvr>
                                        <p:cTn id="50" dur="200" decel="50000" autoRev="1" fill="hold">
                                          <p:stCondLst>
                                            <p:cond delay="600"/>
                                          </p:stCondLst>
                                        </p:cTn>
                                        <p:tgtEl>
                                          <p:spTgt spid="21513"/>
                                        </p:tgtEl>
                                        <p:attrNameLst>
                                          <p:attrName>xshear</p:attrName>
                                        </p:attrNameLst>
                                      </p:cBhvr>
                                    </p:anim>
                                    <p:animScale>
                                      <p:cBhvr>
                                        <p:cTn id="51" dur="200" decel="100000" autoRev="1" fill="hold">
                                          <p:stCondLst>
                                            <p:cond delay="600"/>
                                          </p:stCondLst>
                                        </p:cTn>
                                        <p:tgtEl>
                                          <p:spTgt spid="21513"/>
                                        </p:tgtEl>
                                      </p:cBhvr>
                                      <p:from x="100000" y="100000"/>
                                      <p:to x="80000" y="100000"/>
                                    </p:animScale>
                                    <p:anim by="(#ppt_h/3+#ppt_w*0.1)" calcmode="lin" valueType="num">
                                      <p:cBhvr additive="sum">
                                        <p:cTn id="52" dur="200" decel="100000" autoRev="1" fill="hold">
                                          <p:stCondLst>
                                            <p:cond delay="600"/>
                                          </p:stCondLst>
                                        </p:cTn>
                                        <p:tgtEl>
                                          <p:spTgt spid="21513"/>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nimBg="1" autoUpdateAnimBg="0"/>
      <p:bldP spid="21507" grpId="0" animBg="1"/>
      <p:bldP spid="21508" grpId="0" autoUpdateAnimBg="0"/>
      <p:bldP spid="21509" grpId="0" autoUpdateAnimBg="0"/>
      <p:bldP spid="21510" grpId="0" autoUpdateAnimBg="0"/>
      <p:bldP spid="21511" grpId="0" autoUpdateAnimBg="0"/>
      <p:bldP spid="21512" grpId="0" autoUpdateAnimBg="0"/>
      <p:bldP spid="21513"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Text Box 5"/>
          <p:cNvSpPr txBox="1">
            <a:spLocks noChangeArrowheads="1"/>
          </p:cNvSpPr>
          <p:nvPr/>
        </p:nvSpPr>
        <p:spPr bwMode="auto">
          <a:xfrm>
            <a:off x="323850" y="287338"/>
            <a:ext cx="8748713" cy="602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742950" indent="-742950"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buFont typeface="Arial" pitchFamily="34" charset="0"/>
              <a:buAutoNum type="arabicPeriod" startAt="3"/>
            </a:pPr>
            <a:r>
              <a:rPr lang="en-US" sz="3600" b="1"/>
              <a:t>There will be ______ jobs for people because ________ robots will do the same jobs as people. </a:t>
            </a:r>
          </a:p>
          <a:p>
            <a:pPr eaLnBrk="1" hangingPunct="1">
              <a:lnSpc>
                <a:spcPct val="120000"/>
              </a:lnSpc>
              <a:buFont typeface="Arial" pitchFamily="34" charset="0"/>
              <a:buAutoNum type="arabicPeriod" startAt="3"/>
            </a:pPr>
            <a:r>
              <a:rPr lang="en-US" sz="3600" b="1"/>
              <a:t>I think there will be ________ cities because people will build ______ buildings in the country.</a:t>
            </a:r>
          </a:p>
          <a:p>
            <a:pPr eaLnBrk="1" hangingPunct="1">
              <a:lnSpc>
                <a:spcPct val="120000"/>
              </a:lnSpc>
              <a:buFont typeface="Arial" pitchFamily="34" charset="0"/>
              <a:buAutoNum type="arabicPeriod" startAt="3"/>
            </a:pPr>
            <a:r>
              <a:rPr lang="en-US" sz="3600" b="1"/>
              <a:t>In 50 years, people will have  ______ free time because there will be ______ things to do.  </a:t>
            </a:r>
          </a:p>
        </p:txBody>
      </p:sp>
      <p:sp>
        <p:nvSpPr>
          <p:cNvPr id="22531" name="Text Box 20"/>
          <p:cNvSpPr txBox="1">
            <a:spLocks noChangeArrowheads="1"/>
          </p:cNvSpPr>
          <p:nvPr/>
        </p:nvSpPr>
        <p:spPr bwMode="auto">
          <a:xfrm>
            <a:off x="2987675" y="1058863"/>
            <a:ext cx="15128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rPr>
              <a:t>more</a:t>
            </a:r>
          </a:p>
        </p:txBody>
      </p:sp>
      <p:sp>
        <p:nvSpPr>
          <p:cNvPr id="22532" name="Text Box 22"/>
          <p:cNvSpPr txBox="1">
            <a:spLocks noChangeArrowheads="1"/>
          </p:cNvSpPr>
          <p:nvPr/>
        </p:nvSpPr>
        <p:spPr bwMode="auto">
          <a:xfrm>
            <a:off x="3924300" y="411163"/>
            <a:ext cx="14398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rPr>
              <a:t>fewer</a:t>
            </a:r>
          </a:p>
        </p:txBody>
      </p:sp>
      <p:sp>
        <p:nvSpPr>
          <p:cNvPr id="22533" name="Text Box 22"/>
          <p:cNvSpPr txBox="1">
            <a:spLocks noChangeArrowheads="1"/>
          </p:cNvSpPr>
          <p:nvPr/>
        </p:nvSpPr>
        <p:spPr bwMode="auto">
          <a:xfrm>
            <a:off x="5219700" y="2349500"/>
            <a:ext cx="15113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rPr>
              <a:t> more</a:t>
            </a:r>
          </a:p>
        </p:txBody>
      </p:sp>
      <p:sp>
        <p:nvSpPr>
          <p:cNvPr id="22534" name="Text Box 22"/>
          <p:cNvSpPr txBox="1">
            <a:spLocks noChangeArrowheads="1"/>
          </p:cNvSpPr>
          <p:nvPr/>
        </p:nvSpPr>
        <p:spPr bwMode="auto">
          <a:xfrm>
            <a:off x="6084888" y="2997200"/>
            <a:ext cx="18002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rPr>
              <a:t> more</a:t>
            </a:r>
          </a:p>
        </p:txBody>
      </p:sp>
      <p:sp>
        <p:nvSpPr>
          <p:cNvPr id="22535" name="Text Box 22"/>
          <p:cNvSpPr txBox="1">
            <a:spLocks noChangeArrowheads="1"/>
          </p:cNvSpPr>
          <p:nvPr/>
        </p:nvSpPr>
        <p:spPr bwMode="auto">
          <a:xfrm>
            <a:off x="6804025" y="4292600"/>
            <a:ext cx="17287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rPr>
              <a:t> more</a:t>
            </a:r>
          </a:p>
        </p:txBody>
      </p:sp>
      <p:sp>
        <p:nvSpPr>
          <p:cNvPr id="22536" name="Text Box 22"/>
          <p:cNvSpPr txBox="1">
            <a:spLocks noChangeArrowheads="1"/>
          </p:cNvSpPr>
          <p:nvPr/>
        </p:nvSpPr>
        <p:spPr bwMode="auto">
          <a:xfrm>
            <a:off x="7092950" y="5019675"/>
            <a:ext cx="15843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rPr>
              <a:t> fewer</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p:cTn id="7" dur="500" fill="hold"/>
                                        <p:tgtEl>
                                          <p:spTgt spid="22530"/>
                                        </p:tgtEl>
                                        <p:attrNameLst>
                                          <p:attrName>ppt_w</p:attrName>
                                        </p:attrNameLst>
                                      </p:cBhvr>
                                      <p:tavLst>
                                        <p:tav tm="0">
                                          <p:val>
                                            <p:fltVal val="0"/>
                                          </p:val>
                                        </p:tav>
                                        <p:tav tm="100000">
                                          <p:val>
                                            <p:strVal val="#ppt_w"/>
                                          </p:val>
                                        </p:tav>
                                      </p:tavLst>
                                    </p:anim>
                                    <p:anim calcmode="lin" valueType="num">
                                      <p:cBhvr>
                                        <p:cTn id="8" dur="500" fill="hold"/>
                                        <p:tgtEl>
                                          <p:spTgt spid="22530"/>
                                        </p:tgtEl>
                                        <p:attrNameLst>
                                          <p:attrName>ppt_h</p:attrName>
                                        </p:attrNameLst>
                                      </p:cBhvr>
                                      <p:tavLst>
                                        <p:tav tm="0">
                                          <p:val>
                                            <p:fltVal val="0"/>
                                          </p:val>
                                        </p:tav>
                                        <p:tav tm="100000">
                                          <p:val>
                                            <p:strVal val="#ppt_h"/>
                                          </p:val>
                                        </p:tav>
                                      </p:tavLst>
                                    </p:anim>
                                    <p:animEffect transition="in" filter="fade">
                                      <p:cBhvr>
                                        <p:cTn id="9" dur="500"/>
                                        <p:tgtEl>
                                          <p:spTgt spid="2253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34" presetClass="entr" presetSubtype="0" fill="hold" grpId="0" nodeType="clickEffect">
                                  <p:stCondLst>
                                    <p:cond delay="0"/>
                                  </p:stCondLst>
                                  <p:childTnLst>
                                    <p:set>
                                      <p:cBhvr>
                                        <p:cTn id="13" dur="1" fill="hold">
                                          <p:stCondLst>
                                            <p:cond delay="0"/>
                                          </p:stCondLst>
                                        </p:cTn>
                                        <p:tgtEl>
                                          <p:spTgt spid="22532"/>
                                        </p:tgtEl>
                                        <p:attrNameLst>
                                          <p:attrName>style.visibility</p:attrName>
                                        </p:attrNameLst>
                                      </p:cBhvr>
                                      <p:to>
                                        <p:strVal val="visible"/>
                                      </p:to>
                                    </p:set>
                                    <p:anim from="(-#ppt_w/2)" to="(#ppt_x)" calcmode="lin" valueType="num">
                                      <p:cBhvr>
                                        <p:cTn id="14" dur="600" fill="hold">
                                          <p:stCondLst>
                                            <p:cond delay="0"/>
                                          </p:stCondLst>
                                        </p:cTn>
                                        <p:tgtEl>
                                          <p:spTgt spid="22532"/>
                                        </p:tgtEl>
                                        <p:attrNameLst>
                                          <p:attrName>ppt_x</p:attrName>
                                        </p:attrNameLst>
                                      </p:cBhvr>
                                    </p:anim>
                                    <p:anim from="0" to="-1.0" calcmode="lin" valueType="num">
                                      <p:cBhvr>
                                        <p:cTn id="15" dur="200" decel="50000" autoRev="1" fill="hold">
                                          <p:stCondLst>
                                            <p:cond delay="600"/>
                                          </p:stCondLst>
                                        </p:cTn>
                                        <p:tgtEl>
                                          <p:spTgt spid="22532"/>
                                        </p:tgtEl>
                                        <p:attrNameLst>
                                          <p:attrName>xshear</p:attrName>
                                        </p:attrNameLst>
                                      </p:cBhvr>
                                    </p:anim>
                                    <p:animScale>
                                      <p:cBhvr>
                                        <p:cTn id="16" dur="200" decel="100000" autoRev="1" fill="hold">
                                          <p:stCondLst>
                                            <p:cond delay="600"/>
                                          </p:stCondLst>
                                        </p:cTn>
                                        <p:tgtEl>
                                          <p:spTgt spid="22532"/>
                                        </p:tgtEl>
                                      </p:cBhvr>
                                      <p:from x="100000" y="100000"/>
                                      <p:to x="80000" y="100000"/>
                                    </p:animScale>
                                    <p:anim by="(#ppt_h/3+#ppt_w*0.1)" calcmode="lin" valueType="num">
                                      <p:cBhvr additive="sum">
                                        <p:cTn id="17" dur="200" decel="100000" autoRev="1" fill="hold">
                                          <p:stCondLst>
                                            <p:cond delay="600"/>
                                          </p:stCondLst>
                                        </p:cTn>
                                        <p:tgtEl>
                                          <p:spTgt spid="22532"/>
                                        </p:tgtEl>
                                        <p:attrNameLst>
                                          <p:attrName>ppt_x</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3" fill="hold" grpId="0" nodeType="clickEffect">
                                  <p:stCondLst>
                                    <p:cond delay="0"/>
                                  </p:stCondLst>
                                  <p:childTnLst>
                                    <p:set>
                                      <p:cBhvr>
                                        <p:cTn id="21" dur="1" fill="hold">
                                          <p:stCondLst>
                                            <p:cond delay="0"/>
                                          </p:stCondLst>
                                        </p:cTn>
                                        <p:tgtEl>
                                          <p:spTgt spid="22531"/>
                                        </p:tgtEl>
                                        <p:attrNameLst>
                                          <p:attrName>style.visibility</p:attrName>
                                        </p:attrNameLst>
                                      </p:cBhvr>
                                      <p:to>
                                        <p:strVal val="visible"/>
                                      </p:to>
                                    </p:set>
                                    <p:anim calcmode="lin" valueType="num">
                                      <p:cBhvr additive="base">
                                        <p:cTn id="22" dur="500" fill="hold"/>
                                        <p:tgtEl>
                                          <p:spTgt spid="22531"/>
                                        </p:tgtEl>
                                        <p:attrNameLst>
                                          <p:attrName>ppt_x</p:attrName>
                                        </p:attrNameLst>
                                      </p:cBhvr>
                                      <p:tavLst>
                                        <p:tav tm="0">
                                          <p:val>
                                            <p:strVal val="1+#ppt_w/2"/>
                                          </p:val>
                                        </p:tav>
                                        <p:tav tm="100000">
                                          <p:val>
                                            <p:strVal val="#ppt_x"/>
                                          </p:val>
                                        </p:tav>
                                      </p:tavLst>
                                    </p:anim>
                                    <p:anim calcmode="lin" valueType="num">
                                      <p:cBhvr additive="base">
                                        <p:cTn id="23" dur="500" fill="hold"/>
                                        <p:tgtEl>
                                          <p:spTgt spid="22531"/>
                                        </p:tgtEl>
                                        <p:attrNameLst>
                                          <p:attrName>ppt_y</p:attrName>
                                        </p:attrNameLst>
                                      </p:cBhvr>
                                      <p:tavLst>
                                        <p:tav tm="0">
                                          <p:val>
                                            <p:strVal val="0-#ppt_h/2"/>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34" presetClass="entr" presetSubtype="0" fill="hold" grpId="0" nodeType="clickEffect">
                                  <p:stCondLst>
                                    <p:cond delay="0"/>
                                  </p:stCondLst>
                                  <p:childTnLst>
                                    <p:set>
                                      <p:cBhvr>
                                        <p:cTn id="27" dur="1" fill="hold">
                                          <p:stCondLst>
                                            <p:cond delay="0"/>
                                          </p:stCondLst>
                                        </p:cTn>
                                        <p:tgtEl>
                                          <p:spTgt spid="22533"/>
                                        </p:tgtEl>
                                        <p:attrNameLst>
                                          <p:attrName>style.visibility</p:attrName>
                                        </p:attrNameLst>
                                      </p:cBhvr>
                                      <p:to>
                                        <p:strVal val="visible"/>
                                      </p:to>
                                    </p:set>
                                    <p:anim from="(-#ppt_w/2)" to="(#ppt_x)" calcmode="lin" valueType="num">
                                      <p:cBhvr>
                                        <p:cTn id="28" dur="600" fill="hold">
                                          <p:stCondLst>
                                            <p:cond delay="0"/>
                                          </p:stCondLst>
                                        </p:cTn>
                                        <p:tgtEl>
                                          <p:spTgt spid="22533"/>
                                        </p:tgtEl>
                                        <p:attrNameLst>
                                          <p:attrName>ppt_x</p:attrName>
                                        </p:attrNameLst>
                                      </p:cBhvr>
                                    </p:anim>
                                    <p:anim from="0" to="-1.0" calcmode="lin" valueType="num">
                                      <p:cBhvr>
                                        <p:cTn id="29" dur="200" decel="50000" autoRev="1" fill="hold">
                                          <p:stCondLst>
                                            <p:cond delay="600"/>
                                          </p:stCondLst>
                                        </p:cTn>
                                        <p:tgtEl>
                                          <p:spTgt spid="22533"/>
                                        </p:tgtEl>
                                        <p:attrNameLst>
                                          <p:attrName>xshear</p:attrName>
                                        </p:attrNameLst>
                                      </p:cBhvr>
                                    </p:anim>
                                    <p:animScale>
                                      <p:cBhvr>
                                        <p:cTn id="30" dur="200" decel="100000" autoRev="1" fill="hold">
                                          <p:stCondLst>
                                            <p:cond delay="600"/>
                                          </p:stCondLst>
                                        </p:cTn>
                                        <p:tgtEl>
                                          <p:spTgt spid="22533"/>
                                        </p:tgtEl>
                                      </p:cBhvr>
                                      <p:from x="100000" y="100000"/>
                                      <p:to x="80000" y="100000"/>
                                    </p:animScale>
                                    <p:anim by="(#ppt_h/3+#ppt_w*0.1)" calcmode="lin" valueType="num">
                                      <p:cBhvr additive="sum">
                                        <p:cTn id="31" dur="200" decel="100000" autoRev="1" fill="hold">
                                          <p:stCondLst>
                                            <p:cond delay="600"/>
                                          </p:stCondLst>
                                        </p:cTn>
                                        <p:tgtEl>
                                          <p:spTgt spid="22533"/>
                                        </p:tgtEl>
                                        <p:attrNameLst>
                                          <p:attrName>ppt_x</p:attrName>
                                        </p:attrNameLst>
                                      </p:cBhvr>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34" presetClass="entr" presetSubtype="0" fill="hold" grpId="0" nodeType="clickEffect">
                                  <p:stCondLst>
                                    <p:cond delay="0"/>
                                  </p:stCondLst>
                                  <p:childTnLst>
                                    <p:set>
                                      <p:cBhvr>
                                        <p:cTn id="35" dur="1" fill="hold">
                                          <p:stCondLst>
                                            <p:cond delay="0"/>
                                          </p:stCondLst>
                                        </p:cTn>
                                        <p:tgtEl>
                                          <p:spTgt spid="22534"/>
                                        </p:tgtEl>
                                        <p:attrNameLst>
                                          <p:attrName>style.visibility</p:attrName>
                                        </p:attrNameLst>
                                      </p:cBhvr>
                                      <p:to>
                                        <p:strVal val="visible"/>
                                      </p:to>
                                    </p:set>
                                    <p:anim from="(-#ppt_w/2)" to="(#ppt_x)" calcmode="lin" valueType="num">
                                      <p:cBhvr>
                                        <p:cTn id="36" dur="600" fill="hold">
                                          <p:stCondLst>
                                            <p:cond delay="0"/>
                                          </p:stCondLst>
                                        </p:cTn>
                                        <p:tgtEl>
                                          <p:spTgt spid="22534"/>
                                        </p:tgtEl>
                                        <p:attrNameLst>
                                          <p:attrName>ppt_x</p:attrName>
                                        </p:attrNameLst>
                                      </p:cBhvr>
                                    </p:anim>
                                    <p:anim from="0" to="-1.0" calcmode="lin" valueType="num">
                                      <p:cBhvr>
                                        <p:cTn id="37" dur="200" decel="50000" autoRev="1" fill="hold">
                                          <p:stCondLst>
                                            <p:cond delay="600"/>
                                          </p:stCondLst>
                                        </p:cTn>
                                        <p:tgtEl>
                                          <p:spTgt spid="22534"/>
                                        </p:tgtEl>
                                        <p:attrNameLst>
                                          <p:attrName>xshear</p:attrName>
                                        </p:attrNameLst>
                                      </p:cBhvr>
                                    </p:anim>
                                    <p:animScale>
                                      <p:cBhvr>
                                        <p:cTn id="38" dur="200" decel="100000" autoRev="1" fill="hold">
                                          <p:stCondLst>
                                            <p:cond delay="600"/>
                                          </p:stCondLst>
                                        </p:cTn>
                                        <p:tgtEl>
                                          <p:spTgt spid="22534"/>
                                        </p:tgtEl>
                                      </p:cBhvr>
                                      <p:from x="100000" y="100000"/>
                                      <p:to x="80000" y="100000"/>
                                    </p:animScale>
                                    <p:anim by="(#ppt_h/3+#ppt_w*0.1)" calcmode="lin" valueType="num">
                                      <p:cBhvr additive="sum">
                                        <p:cTn id="39" dur="200" decel="100000" autoRev="1" fill="hold">
                                          <p:stCondLst>
                                            <p:cond delay="600"/>
                                          </p:stCondLst>
                                        </p:cTn>
                                        <p:tgtEl>
                                          <p:spTgt spid="22534"/>
                                        </p:tgtEl>
                                        <p:attrNameLst>
                                          <p:attrName>ppt_x</p:attrName>
                                        </p:attrNameLst>
                                      </p:cBhvr>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34" presetClass="entr" presetSubtype="0" fill="hold" grpId="0" nodeType="clickEffect">
                                  <p:stCondLst>
                                    <p:cond delay="0"/>
                                  </p:stCondLst>
                                  <p:childTnLst>
                                    <p:set>
                                      <p:cBhvr>
                                        <p:cTn id="43" dur="1" fill="hold">
                                          <p:stCondLst>
                                            <p:cond delay="0"/>
                                          </p:stCondLst>
                                        </p:cTn>
                                        <p:tgtEl>
                                          <p:spTgt spid="22535"/>
                                        </p:tgtEl>
                                        <p:attrNameLst>
                                          <p:attrName>style.visibility</p:attrName>
                                        </p:attrNameLst>
                                      </p:cBhvr>
                                      <p:to>
                                        <p:strVal val="visible"/>
                                      </p:to>
                                    </p:set>
                                    <p:anim from="(-#ppt_w/2)" to="(#ppt_x)" calcmode="lin" valueType="num">
                                      <p:cBhvr>
                                        <p:cTn id="44" dur="600" fill="hold">
                                          <p:stCondLst>
                                            <p:cond delay="0"/>
                                          </p:stCondLst>
                                        </p:cTn>
                                        <p:tgtEl>
                                          <p:spTgt spid="22535"/>
                                        </p:tgtEl>
                                        <p:attrNameLst>
                                          <p:attrName>ppt_x</p:attrName>
                                        </p:attrNameLst>
                                      </p:cBhvr>
                                    </p:anim>
                                    <p:anim from="0" to="-1.0" calcmode="lin" valueType="num">
                                      <p:cBhvr>
                                        <p:cTn id="45" dur="200" decel="50000" autoRev="1" fill="hold">
                                          <p:stCondLst>
                                            <p:cond delay="600"/>
                                          </p:stCondLst>
                                        </p:cTn>
                                        <p:tgtEl>
                                          <p:spTgt spid="22535"/>
                                        </p:tgtEl>
                                        <p:attrNameLst>
                                          <p:attrName>xshear</p:attrName>
                                        </p:attrNameLst>
                                      </p:cBhvr>
                                    </p:anim>
                                    <p:animScale>
                                      <p:cBhvr>
                                        <p:cTn id="46" dur="200" decel="100000" autoRev="1" fill="hold">
                                          <p:stCondLst>
                                            <p:cond delay="600"/>
                                          </p:stCondLst>
                                        </p:cTn>
                                        <p:tgtEl>
                                          <p:spTgt spid="22535"/>
                                        </p:tgtEl>
                                      </p:cBhvr>
                                      <p:from x="100000" y="100000"/>
                                      <p:to x="80000" y="100000"/>
                                    </p:animScale>
                                    <p:anim by="(#ppt_h/3+#ppt_w*0.1)" calcmode="lin" valueType="num">
                                      <p:cBhvr additive="sum">
                                        <p:cTn id="47" dur="200" decel="100000" autoRev="1" fill="hold">
                                          <p:stCondLst>
                                            <p:cond delay="600"/>
                                          </p:stCondLst>
                                        </p:cTn>
                                        <p:tgtEl>
                                          <p:spTgt spid="22535"/>
                                        </p:tgtEl>
                                        <p:attrNameLst>
                                          <p:attrName>ppt_x</p:attrName>
                                        </p:attrNameLst>
                                      </p:cBhvr>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34" presetClass="entr" presetSubtype="0" fill="hold" grpId="0" nodeType="clickEffect">
                                  <p:stCondLst>
                                    <p:cond delay="0"/>
                                  </p:stCondLst>
                                  <p:childTnLst>
                                    <p:set>
                                      <p:cBhvr>
                                        <p:cTn id="51" dur="1" fill="hold">
                                          <p:stCondLst>
                                            <p:cond delay="0"/>
                                          </p:stCondLst>
                                        </p:cTn>
                                        <p:tgtEl>
                                          <p:spTgt spid="22536"/>
                                        </p:tgtEl>
                                        <p:attrNameLst>
                                          <p:attrName>style.visibility</p:attrName>
                                        </p:attrNameLst>
                                      </p:cBhvr>
                                      <p:to>
                                        <p:strVal val="visible"/>
                                      </p:to>
                                    </p:set>
                                    <p:anim from="(-#ppt_w/2)" to="(#ppt_x)" calcmode="lin" valueType="num">
                                      <p:cBhvr>
                                        <p:cTn id="52" dur="600" fill="hold">
                                          <p:stCondLst>
                                            <p:cond delay="0"/>
                                          </p:stCondLst>
                                        </p:cTn>
                                        <p:tgtEl>
                                          <p:spTgt spid="22536"/>
                                        </p:tgtEl>
                                        <p:attrNameLst>
                                          <p:attrName>ppt_x</p:attrName>
                                        </p:attrNameLst>
                                      </p:cBhvr>
                                    </p:anim>
                                    <p:anim from="0" to="-1.0" calcmode="lin" valueType="num">
                                      <p:cBhvr>
                                        <p:cTn id="53" dur="200" decel="50000" autoRev="1" fill="hold">
                                          <p:stCondLst>
                                            <p:cond delay="600"/>
                                          </p:stCondLst>
                                        </p:cTn>
                                        <p:tgtEl>
                                          <p:spTgt spid="22536"/>
                                        </p:tgtEl>
                                        <p:attrNameLst>
                                          <p:attrName>xshear</p:attrName>
                                        </p:attrNameLst>
                                      </p:cBhvr>
                                    </p:anim>
                                    <p:animScale>
                                      <p:cBhvr>
                                        <p:cTn id="54" dur="200" decel="100000" autoRev="1" fill="hold">
                                          <p:stCondLst>
                                            <p:cond delay="600"/>
                                          </p:stCondLst>
                                        </p:cTn>
                                        <p:tgtEl>
                                          <p:spTgt spid="22536"/>
                                        </p:tgtEl>
                                      </p:cBhvr>
                                      <p:from x="100000" y="100000"/>
                                      <p:to x="80000" y="100000"/>
                                    </p:animScale>
                                    <p:anim by="(#ppt_h/3+#ppt_w*0.1)" calcmode="lin" valueType="num">
                                      <p:cBhvr additive="sum">
                                        <p:cTn id="55" dur="200" decel="100000" autoRev="1" fill="hold">
                                          <p:stCondLst>
                                            <p:cond delay="600"/>
                                          </p:stCondLst>
                                        </p:cTn>
                                        <p:tgtEl>
                                          <p:spTgt spid="2253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P spid="22531" grpId="0" autoUpdateAnimBg="0"/>
      <p:bldP spid="22532" grpId="0" autoUpdateAnimBg="0"/>
      <p:bldP spid="22533" grpId="0" autoUpdateAnimBg="0"/>
      <p:bldP spid="22534" grpId="0" autoUpdateAnimBg="0"/>
      <p:bldP spid="22535" grpId="0" autoUpdateAnimBg="0"/>
      <p:bldP spid="2253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WordArt 4"/>
          <p:cNvSpPr>
            <a:spLocks noChangeArrowheads="1" noChangeShapeType="1" noTextEdit="1"/>
          </p:cNvSpPr>
          <p:nvPr/>
        </p:nvSpPr>
        <p:spPr bwMode="auto">
          <a:xfrm>
            <a:off x="2268538" y="836613"/>
            <a:ext cx="6192837" cy="2449512"/>
          </a:xfrm>
          <a:prstGeom prst="rect">
            <a:avLst/>
          </a:prstGeom>
        </p:spPr>
        <p:txBody>
          <a:bodyPr wrap="none" fromWordArt="1">
            <a:prstTxWarp prst="textFadeUp">
              <a:avLst>
                <a:gd name="adj" fmla="val 10782"/>
              </a:avLst>
            </a:prstTxWarp>
          </a:bodyPr>
          <a:lstStyle/>
          <a:p>
            <a:pPr algn="ctr"/>
            <a:r>
              <a:rPr lang="en-US" altLang="zh-CN" sz="4800" b="1" kern="10">
                <a:ln w="12700" cmpd="sng">
                  <a:solidFill>
                    <a:srgbClr val="B2B2B2"/>
                  </a:solidFill>
                  <a:round/>
                  <a:headEnd/>
                  <a:tailEnd/>
                </a:ln>
                <a:solidFill>
                  <a:schemeClr val="bg1"/>
                </a:solidFill>
                <a:effectLst>
                  <a:outerShdw dist="35921" dir="2700000" sy="50000" rotWithShape="0">
                    <a:srgbClr val="875B0D">
                      <a:alpha val="68999"/>
                    </a:srgbClr>
                  </a:outerShdw>
                </a:effectLst>
                <a:latin typeface="Arial"/>
                <a:cs typeface="Arial"/>
              </a:rPr>
              <a:t>Section A 2 </a:t>
            </a:r>
          </a:p>
          <a:p>
            <a:pPr algn="ctr"/>
            <a:r>
              <a:rPr lang="en-US" altLang="zh-CN" sz="4800" b="1" kern="10">
                <a:ln w="12700" cmpd="sng">
                  <a:solidFill>
                    <a:srgbClr val="B2B2B2"/>
                  </a:solidFill>
                  <a:round/>
                  <a:headEnd/>
                  <a:tailEnd/>
                </a:ln>
                <a:solidFill>
                  <a:schemeClr val="bg1"/>
                </a:solidFill>
                <a:effectLst>
                  <a:outerShdw dist="35921" dir="2700000" sy="50000" rotWithShape="0">
                    <a:srgbClr val="875B0D">
                      <a:alpha val="68999"/>
                    </a:srgbClr>
                  </a:outerShdw>
                </a:effectLst>
                <a:latin typeface="Arial"/>
                <a:cs typeface="Arial"/>
              </a:rPr>
              <a:t>Grammar focus-3c</a:t>
            </a:r>
            <a:endParaRPr lang="zh-CN" altLang="en-US" sz="4800" b="1" kern="10">
              <a:ln w="12700" cmpd="sng">
                <a:solidFill>
                  <a:srgbClr val="B2B2B2"/>
                </a:solidFill>
                <a:round/>
                <a:headEnd/>
                <a:tailEnd/>
              </a:ln>
              <a:solidFill>
                <a:schemeClr val="bg1"/>
              </a:solidFill>
              <a:effectLst>
                <a:outerShdw dist="35921" dir="2700000" sy="50000" rotWithShape="0">
                  <a:srgbClr val="875B0D">
                    <a:alpha val="68999"/>
                  </a:srgbClr>
                </a:outerShdw>
              </a:effectLst>
              <a:latin typeface="Arial"/>
              <a:cs typeface="Arial"/>
            </a:endParaRPr>
          </a:p>
        </p:txBody>
      </p:sp>
      <p:pic>
        <p:nvPicPr>
          <p:cNvPr id="4099" name="Picture 2" descr="robot0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79838" y="3500438"/>
            <a:ext cx="3384550" cy="330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ppt_x"/>
                                          </p:val>
                                        </p:tav>
                                        <p:tav tm="100000">
                                          <p:val>
                                            <p:strVal val="#ppt_x"/>
                                          </p:val>
                                        </p:tav>
                                      </p:tavLst>
                                    </p:anim>
                                    <p:anim calcmode="lin" valueType="num">
                                      <p:cBhvr additive="base">
                                        <p:cTn id="8"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3554" name="Text Box 5"/>
          <p:cNvSpPr txBox="1">
            <a:spLocks noChangeArrowheads="1"/>
          </p:cNvSpPr>
          <p:nvPr/>
        </p:nvSpPr>
        <p:spPr bwMode="auto">
          <a:xfrm>
            <a:off x="71438" y="1681163"/>
            <a:ext cx="8604250"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1. Kids study at school now. In 100 years, </a:t>
            </a:r>
          </a:p>
          <a:p>
            <a:pPr eaLnBrk="1" hangingPunct="1">
              <a:lnSpc>
                <a:spcPct val="120000"/>
              </a:lnSpc>
            </a:pPr>
            <a:r>
              <a:rPr lang="en-US" sz="3600" b="1"/>
              <a:t>   ___________________________________</a:t>
            </a:r>
          </a:p>
        </p:txBody>
      </p:sp>
      <p:sp>
        <p:nvSpPr>
          <p:cNvPr id="23555" name="Text Box 24"/>
          <p:cNvSpPr txBox="1">
            <a:spLocks noChangeArrowheads="1"/>
          </p:cNvSpPr>
          <p:nvPr/>
        </p:nvSpPr>
        <p:spPr bwMode="auto">
          <a:xfrm>
            <a:off x="539750" y="2420938"/>
            <a:ext cx="77041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FF"/>
                </a:solidFill>
              </a:rPr>
              <a:t>they will study at home on computers.</a:t>
            </a:r>
          </a:p>
        </p:txBody>
      </p:sp>
      <p:sp>
        <p:nvSpPr>
          <p:cNvPr id="23556" name="Rectangle 12"/>
          <p:cNvSpPr>
            <a:spLocks noChangeArrowheads="1"/>
          </p:cNvSpPr>
          <p:nvPr/>
        </p:nvSpPr>
        <p:spPr bwMode="auto">
          <a:xfrm>
            <a:off x="1403350" y="412750"/>
            <a:ext cx="7596188"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3600" b="1">
                <a:solidFill>
                  <a:srgbClr val="0000FF"/>
                </a:solidFill>
                <a:latin typeface="Arial" pitchFamily="34" charset="0"/>
              </a:rPr>
              <a:t>Complete the predictions with what you think will happen.</a:t>
            </a:r>
            <a:endParaRPr lang="zh-CN" altLang="en-US" sz="3600" b="1">
              <a:solidFill>
                <a:srgbClr val="0000FF"/>
              </a:solidFill>
              <a:latin typeface="Arial" pitchFamily="34" charset="0"/>
            </a:endParaRPr>
          </a:p>
        </p:txBody>
      </p:sp>
      <p:sp>
        <p:nvSpPr>
          <p:cNvPr id="23557" name="Oval 2"/>
          <p:cNvSpPr>
            <a:spLocks noChangeArrowheads="1"/>
          </p:cNvSpPr>
          <p:nvPr/>
        </p:nvSpPr>
        <p:spPr bwMode="auto">
          <a:xfrm>
            <a:off x="323850" y="555625"/>
            <a:ext cx="971550" cy="981075"/>
          </a:xfrm>
          <a:prstGeom prst="ellipse">
            <a:avLst/>
          </a:prstGeom>
          <a:solidFill>
            <a:srgbClr val="FFFF00"/>
          </a:solidFill>
          <a:ln w="9525" cmpd="sng">
            <a:solidFill>
              <a:schemeClr val="tx1"/>
            </a:solidFill>
            <a:round/>
            <a:headEnd/>
            <a:tailEnd/>
          </a:ln>
        </p:spPr>
        <p:txBody>
          <a:bodyPr wrap="none" anchor="ctr"/>
          <a:lstStyle/>
          <a:p>
            <a:pPr algn="ctr"/>
            <a:r>
              <a:rPr lang="en-US" sz="4000" b="1"/>
              <a:t>3b</a:t>
            </a:r>
          </a:p>
        </p:txBody>
      </p:sp>
      <p:sp>
        <p:nvSpPr>
          <p:cNvPr id="23558" name="Text Box 5"/>
          <p:cNvSpPr txBox="1">
            <a:spLocks noChangeArrowheads="1"/>
          </p:cNvSpPr>
          <p:nvPr/>
        </p:nvSpPr>
        <p:spPr bwMode="auto">
          <a:xfrm>
            <a:off x="287338" y="3068638"/>
            <a:ext cx="8532812" cy="3386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zh-CN" altLang="en-US" sz="3600" b="1">
                <a:solidFill>
                  <a:srgbClr val="0000FF"/>
                </a:solidFill>
              </a:rPr>
              <a:t>指导：</a:t>
            </a:r>
            <a:endParaRPr lang="en-US" sz="3600" b="1">
              <a:solidFill>
                <a:srgbClr val="0000FF"/>
              </a:solidFill>
            </a:endParaRPr>
          </a:p>
          <a:p>
            <a:pPr eaLnBrk="1" hangingPunct="1">
              <a:lnSpc>
                <a:spcPct val="120000"/>
              </a:lnSpc>
            </a:pPr>
            <a:r>
              <a:rPr lang="zh-CN" altLang="en-US" sz="3600" b="1">
                <a:solidFill>
                  <a:srgbClr val="9900CC"/>
                </a:solidFill>
              </a:rPr>
              <a:t>首先</a:t>
            </a:r>
            <a:r>
              <a:rPr lang="zh-CN" altLang="en-US" sz="3600" b="1"/>
              <a:t>，阅读所给的句子，掌握其意思，并明确句子的主语，以便使主语保持一致。</a:t>
            </a:r>
            <a:endParaRPr lang="en-US" sz="3600" b="1"/>
          </a:p>
          <a:p>
            <a:pPr eaLnBrk="1" hangingPunct="1">
              <a:lnSpc>
                <a:spcPct val="120000"/>
              </a:lnSpc>
            </a:pPr>
            <a:r>
              <a:rPr lang="zh-CN" altLang="en-US" sz="3600" b="1">
                <a:solidFill>
                  <a:srgbClr val="9900CC"/>
                </a:solidFill>
              </a:rPr>
              <a:t>其次</a:t>
            </a:r>
            <a:r>
              <a:rPr lang="zh-CN" altLang="en-US" sz="3600" b="1"/>
              <a:t>，明确预言应当用一般将来里，</a:t>
            </a:r>
            <a:r>
              <a:rPr lang="zh-CN" altLang="en-US" sz="3600" b="1">
                <a:solidFill>
                  <a:srgbClr val="9900CC"/>
                </a:solidFill>
              </a:rPr>
              <a:t>结构为：主语 </a:t>
            </a:r>
            <a:r>
              <a:rPr lang="en-US" sz="3600" b="1">
                <a:solidFill>
                  <a:srgbClr val="9900CC"/>
                </a:solidFill>
              </a:rPr>
              <a:t>+ will + </a:t>
            </a:r>
            <a:r>
              <a:rPr lang="zh-CN" altLang="en-US" sz="3600" b="1">
                <a:solidFill>
                  <a:srgbClr val="9900CC"/>
                </a:solidFill>
              </a:rPr>
              <a:t>动词的原形。</a:t>
            </a:r>
            <a:endParaRPr lang="en-US" sz="3600" b="1">
              <a:solidFill>
                <a:srgbClr val="9900CC"/>
              </a:solidFill>
            </a:endParaRP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grpId="0" nodeType="withEffect">
                                  <p:stCondLst>
                                    <p:cond delay="0"/>
                                  </p:stCondLst>
                                  <p:childTnLst>
                                    <p:set>
                                      <p:cBhvr>
                                        <p:cTn id="6" dur="1" fill="hold">
                                          <p:stCondLst>
                                            <p:cond delay="0"/>
                                          </p:stCondLst>
                                        </p:cTn>
                                        <p:tgtEl>
                                          <p:spTgt spid="23556"/>
                                        </p:tgtEl>
                                        <p:attrNameLst>
                                          <p:attrName>style.visibility</p:attrName>
                                        </p:attrNameLst>
                                      </p:cBhvr>
                                      <p:to>
                                        <p:strVal val="visible"/>
                                      </p:to>
                                    </p:set>
                                    <p:animEffect transition="in" filter="strips(downRight)">
                                      <p:cBhvr>
                                        <p:cTn id="7" dur="500"/>
                                        <p:tgtEl>
                                          <p:spTgt spid="23556"/>
                                        </p:tgtEl>
                                      </p:cBhvr>
                                    </p:animEffect>
                                  </p:childTnLst>
                                </p:cTn>
                              </p:par>
                              <p:par>
                                <p:cTn id="8" presetID="18" presetClass="entr" presetSubtype="6" fill="hold" grpId="0" nodeType="withEffect">
                                  <p:stCondLst>
                                    <p:cond delay="0"/>
                                  </p:stCondLst>
                                  <p:childTnLst>
                                    <p:set>
                                      <p:cBhvr>
                                        <p:cTn id="9" dur="1" fill="hold">
                                          <p:stCondLst>
                                            <p:cond delay="0"/>
                                          </p:stCondLst>
                                        </p:cTn>
                                        <p:tgtEl>
                                          <p:spTgt spid="23557"/>
                                        </p:tgtEl>
                                        <p:attrNameLst>
                                          <p:attrName>style.visibility</p:attrName>
                                        </p:attrNameLst>
                                      </p:cBhvr>
                                      <p:to>
                                        <p:strVal val="visible"/>
                                      </p:to>
                                    </p:set>
                                    <p:animEffect transition="in" filter="strips(downRight)">
                                      <p:cBhvr>
                                        <p:cTn id="10" dur="500"/>
                                        <p:tgtEl>
                                          <p:spTgt spid="2355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53" presetClass="entr" presetSubtype="0" fill="hold" grpId="0" nodeType="clickEffect">
                                  <p:stCondLst>
                                    <p:cond delay="0"/>
                                  </p:stCondLst>
                                  <p:childTnLst>
                                    <p:set>
                                      <p:cBhvr>
                                        <p:cTn id="14" dur="1" fill="hold">
                                          <p:stCondLst>
                                            <p:cond delay="0"/>
                                          </p:stCondLst>
                                        </p:cTn>
                                        <p:tgtEl>
                                          <p:spTgt spid="23554"/>
                                        </p:tgtEl>
                                        <p:attrNameLst>
                                          <p:attrName>style.visibility</p:attrName>
                                        </p:attrNameLst>
                                      </p:cBhvr>
                                      <p:to>
                                        <p:strVal val="visible"/>
                                      </p:to>
                                    </p:set>
                                    <p:anim calcmode="lin" valueType="num">
                                      <p:cBhvr>
                                        <p:cTn id="15" dur="500" fill="hold"/>
                                        <p:tgtEl>
                                          <p:spTgt spid="23554"/>
                                        </p:tgtEl>
                                        <p:attrNameLst>
                                          <p:attrName>ppt_w</p:attrName>
                                        </p:attrNameLst>
                                      </p:cBhvr>
                                      <p:tavLst>
                                        <p:tav tm="0">
                                          <p:val>
                                            <p:fltVal val="0"/>
                                          </p:val>
                                        </p:tav>
                                        <p:tav tm="100000">
                                          <p:val>
                                            <p:strVal val="#ppt_w"/>
                                          </p:val>
                                        </p:tav>
                                      </p:tavLst>
                                    </p:anim>
                                    <p:anim calcmode="lin" valueType="num">
                                      <p:cBhvr>
                                        <p:cTn id="16" dur="500" fill="hold"/>
                                        <p:tgtEl>
                                          <p:spTgt spid="23554"/>
                                        </p:tgtEl>
                                        <p:attrNameLst>
                                          <p:attrName>ppt_h</p:attrName>
                                        </p:attrNameLst>
                                      </p:cBhvr>
                                      <p:tavLst>
                                        <p:tav tm="0">
                                          <p:val>
                                            <p:fltVal val="0"/>
                                          </p:val>
                                        </p:tav>
                                        <p:tav tm="100000">
                                          <p:val>
                                            <p:strVal val="#ppt_h"/>
                                          </p:val>
                                        </p:tav>
                                      </p:tavLst>
                                    </p:anim>
                                    <p:animEffect transition="in" filter="fade">
                                      <p:cBhvr>
                                        <p:cTn id="17" dur="500"/>
                                        <p:tgtEl>
                                          <p:spTgt spid="2355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5" presetClass="entr" presetSubtype="0" fill="hold" grpId="0" nodeType="clickEffect">
                                  <p:stCondLst>
                                    <p:cond delay="0"/>
                                  </p:stCondLst>
                                  <p:childTnLst>
                                    <p:set>
                                      <p:cBhvr>
                                        <p:cTn id="21" dur="1" fill="hold">
                                          <p:stCondLst>
                                            <p:cond delay="0"/>
                                          </p:stCondLst>
                                        </p:cTn>
                                        <p:tgtEl>
                                          <p:spTgt spid="23555"/>
                                        </p:tgtEl>
                                        <p:attrNameLst>
                                          <p:attrName>style.visibility</p:attrName>
                                        </p:attrNameLst>
                                      </p:cBhvr>
                                      <p:to>
                                        <p:strVal val="visible"/>
                                      </p:to>
                                    </p:set>
                                    <p:anim calcmode="lin" valueType="num">
                                      <p:cBhvr>
                                        <p:cTn id="22" dur="500" decel="50000" fill="hold">
                                          <p:stCondLst>
                                            <p:cond delay="0"/>
                                          </p:stCondLst>
                                        </p:cTn>
                                        <p:tgtEl>
                                          <p:spTgt spid="23555"/>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23555"/>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23555"/>
                                        </p:tgtEl>
                                        <p:attrNameLst>
                                          <p:attrName>ppt_w</p:attrName>
                                        </p:attrNameLst>
                                      </p:cBhvr>
                                      <p:tavLst>
                                        <p:tav tm="0">
                                          <p:val>
                                            <p:strVal val="#ppt_w*.05"/>
                                          </p:val>
                                        </p:tav>
                                        <p:tav tm="100000">
                                          <p:val>
                                            <p:strVal val="#ppt_w"/>
                                          </p:val>
                                        </p:tav>
                                      </p:tavLst>
                                    </p:anim>
                                    <p:anim calcmode="lin" valueType="num">
                                      <p:cBhvr>
                                        <p:cTn id="25" dur="1000" fill="hold"/>
                                        <p:tgtEl>
                                          <p:spTgt spid="23555"/>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23555"/>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23555"/>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23555"/>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23555"/>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3" presetClass="entr" presetSubtype="0" fill="hold" grpId="0" nodeType="clickEffect">
                                  <p:stCondLst>
                                    <p:cond delay="0"/>
                                  </p:stCondLst>
                                  <p:childTnLst>
                                    <p:set>
                                      <p:cBhvr>
                                        <p:cTn id="33" dur="1" fill="hold">
                                          <p:stCondLst>
                                            <p:cond delay="0"/>
                                          </p:stCondLst>
                                        </p:cTn>
                                        <p:tgtEl>
                                          <p:spTgt spid="23558"/>
                                        </p:tgtEl>
                                        <p:attrNameLst>
                                          <p:attrName>style.visibility</p:attrName>
                                        </p:attrNameLst>
                                      </p:cBhvr>
                                      <p:to>
                                        <p:strVal val="visible"/>
                                      </p:to>
                                    </p:set>
                                    <p:anim calcmode="lin" valueType="num">
                                      <p:cBhvr>
                                        <p:cTn id="34" dur="500" fill="hold"/>
                                        <p:tgtEl>
                                          <p:spTgt spid="23558"/>
                                        </p:tgtEl>
                                        <p:attrNameLst>
                                          <p:attrName>ppt_w</p:attrName>
                                        </p:attrNameLst>
                                      </p:cBhvr>
                                      <p:tavLst>
                                        <p:tav tm="0">
                                          <p:val>
                                            <p:fltVal val="0"/>
                                          </p:val>
                                        </p:tav>
                                        <p:tav tm="100000">
                                          <p:val>
                                            <p:strVal val="#ppt_w"/>
                                          </p:val>
                                        </p:tav>
                                      </p:tavLst>
                                    </p:anim>
                                    <p:anim calcmode="lin" valueType="num">
                                      <p:cBhvr>
                                        <p:cTn id="35" dur="500" fill="hold"/>
                                        <p:tgtEl>
                                          <p:spTgt spid="23558"/>
                                        </p:tgtEl>
                                        <p:attrNameLst>
                                          <p:attrName>ppt_h</p:attrName>
                                        </p:attrNameLst>
                                      </p:cBhvr>
                                      <p:tavLst>
                                        <p:tav tm="0">
                                          <p:val>
                                            <p:fltVal val="0"/>
                                          </p:val>
                                        </p:tav>
                                        <p:tav tm="100000">
                                          <p:val>
                                            <p:strVal val="#ppt_h"/>
                                          </p:val>
                                        </p:tav>
                                      </p:tavLst>
                                    </p:anim>
                                    <p:animEffect transition="in" filter="fade">
                                      <p:cBhvr>
                                        <p:cTn id="36" dur="500"/>
                                        <p:tgtEl>
                                          <p:spTgt spid="235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5" grpId="0" autoUpdateAnimBg="0"/>
      <p:bldP spid="23556" grpId="0" autoUpdateAnimBg="0"/>
      <p:bldP spid="23557" grpId="0" animBg="1" autoUpdateAnimBg="0"/>
      <p:bldP spid="23558"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578" name="Text Box 5"/>
          <p:cNvSpPr txBox="1">
            <a:spLocks noChangeArrowheads="1"/>
          </p:cNvSpPr>
          <p:nvPr/>
        </p:nvSpPr>
        <p:spPr bwMode="auto">
          <a:xfrm>
            <a:off x="34925" y="503238"/>
            <a:ext cx="8748713" cy="206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2438" indent="-452438" eaLnBrk="0" hangingPunct="0">
              <a:defRPr sz="3200">
                <a:solidFill>
                  <a:schemeClr val="tx1"/>
                </a:solidFill>
                <a:latin typeface="Times New Roman" pitchFamily="18" charset="0"/>
                <a:ea typeface="宋体" pitchFamily="2" charset="-122"/>
              </a:defRPr>
            </a:lvl1pPr>
            <a:lvl2pPr marL="917575" indent="-285750" eaLnBrk="0" hangingPunct="0">
              <a:defRPr sz="3200">
                <a:solidFill>
                  <a:schemeClr val="tx1"/>
                </a:solidFill>
                <a:latin typeface="Times New Roman" pitchFamily="18" charset="0"/>
                <a:ea typeface="宋体" pitchFamily="2" charset="-122"/>
              </a:defRPr>
            </a:lvl2pPr>
            <a:lvl3pPr marL="1325563" indent="-228600" eaLnBrk="0" hangingPunct="0">
              <a:defRPr sz="3200">
                <a:solidFill>
                  <a:schemeClr val="tx1"/>
                </a:solidFill>
                <a:latin typeface="Times New Roman" pitchFamily="18" charset="0"/>
                <a:ea typeface="宋体" pitchFamily="2" charset="-122"/>
              </a:defRPr>
            </a:lvl3pPr>
            <a:lvl4pPr marL="1733550" indent="-228600" eaLnBrk="0" hangingPunct="0">
              <a:defRPr sz="3200">
                <a:solidFill>
                  <a:schemeClr val="tx1"/>
                </a:solidFill>
                <a:latin typeface="Times New Roman" pitchFamily="18" charset="0"/>
                <a:ea typeface="宋体" pitchFamily="2" charset="-122"/>
              </a:defRPr>
            </a:lvl4pPr>
            <a:lvl5pPr marL="2141538" indent="-228600" eaLnBrk="0" hangingPunct="0">
              <a:defRPr sz="3200">
                <a:solidFill>
                  <a:schemeClr val="tx1"/>
                </a:solidFill>
                <a:latin typeface="Times New Roman" pitchFamily="18" charset="0"/>
                <a:ea typeface="宋体" pitchFamily="2" charset="-122"/>
              </a:defRPr>
            </a:lvl5pPr>
            <a:lvl6pPr marL="25987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30559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5131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9703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2. I sometimes see blue </a:t>
            </a:r>
            <a:r>
              <a:rPr lang="en-US" sz="3600" b="1">
                <a:solidFill>
                  <a:srgbClr val="0000FF"/>
                </a:solidFill>
              </a:rPr>
              <a:t>skies</a:t>
            </a:r>
            <a:r>
              <a:rPr lang="en-US" sz="3600" b="1"/>
              <a:t> in my cities, but in the future, ____________________</a:t>
            </a:r>
          </a:p>
          <a:p>
            <a:pPr eaLnBrk="1" hangingPunct="1">
              <a:lnSpc>
                <a:spcPct val="120000"/>
              </a:lnSpc>
            </a:pPr>
            <a:r>
              <a:rPr lang="en-US" sz="3600" b="1"/>
              <a:t>    ___________________</a:t>
            </a:r>
          </a:p>
        </p:txBody>
      </p:sp>
      <p:sp>
        <p:nvSpPr>
          <p:cNvPr id="24579" name="Text Box 21"/>
          <p:cNvSpPr txBox="1">
            <a:spLocks noChangeArrowheads="1"/>
          </p:cNvSpPr>
          <p:nvPr/>
        </p:nvSpPr>
        <p:spPr bwMode="auto">
          <a:xfrm>
            <a:off x="538163" y="1079500"/>
            <a:ext cx="7777162"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FF"/>
                </a:solidFill>
              </a:rPr>
              <a:t>                              I will almost see the blue skies every day.</a:t>
            </a:r>
          </a:p>
        </p:txBody>
      </p:sp>
      <p:sp>
        <p:nvSpPr>
          <p:cNvPr id="24580" name="Rectangle 10"/>
          <p:cNvSpPr>
            <a:spLocks noChangeArrowheads="1"/>
          </p:cNvSpPr>
          <p:nvPr/>
        </p:nvSpPr>
        <p:spPr bwMode="auto">
          <a:xfrm>
            <a:off x="466725" y="2636838"/>
            <a:ext cx="8353425" cy="345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804863" indent="-804863">
              <a:lnSpc>
                <a:spcPct val="120000"/>
              </a:lnSpc>
            </a:pPr>
            <a:r>
              <a:rPr lang="en-US" sz="3600" b="1">
                <a:solidFill>
                  <a:srgbClr val="9900CC"/>
                </a:solidFill>
                <a:cs typeface="Times New Roman" pitchFamily="18" charset="0"/>
              </a:rPr>
              <a:t>skies</a:t>
            </a:r>
            <a:r>
              <a:rPr lang="zh-CN" altLang="en-US" sz="3600" b="1">
                <a:solidFill>
                  <a:srgbClr val="9900CC"/>
                </a:solidFill>
                <a:cs typeface="Times New Roman" pitchFamily="18" charset="0"/>
              </a:rPr>
              <a:t>用作复数，表示天气或某地的天空</a:t>
            </a:r>
          </a:p>
          <a:p>
            <a:pPr marL="804863" indent="-804863">
              <a:lnSpc>
                <a:spcPct val="120000"/>
              </a:lnSpc>
            </a:pPr>
            <a:r>
              <a:rPr lang="zh-CN" altLang="en-US" sz="3600" b="1">
                <a:solidFill>
                  <a:srgbClr val="9900CC"/>
                </a:solidFill>
                <a:cs typeface="Times New Roman" pitchFamily="18" charset="0"/>
              </a:rPr>
              <a:t>看上去怎样</a:t>
            </a:r>
          </a:p>
          <a:p>
            <a:pPr marL="804863" indent="-804863">
              <a:lnSpc>
                <a:spcPct val="120000"/>
              </a:lnSpc>
            </a:pPr>
            <a:r>
              <a:rPr lang="en-US" sz="3600" b="1">
                <a:cs typeface="Times New Roman" pitchFamily="18" charset="0"/>
              </a:rPr>
              <a:t>e.g. a land of blue </a:t>
            </a:r>
            <a:r>
              <a:rPr lang="en-US" sz="3600" b="1">
                <a:solidFill>
                  <a:srgbClr val="0000FF"/>
                </a:solidFill>
                <a:cs typeface="Times New Roman" pitchFamily="18" charset="0"/>
              </a:rPr>
              <a:t>skies</a:t>
            </a:r>
            <a:r>
              <a:rPr lang="en-US" sz="3600" b="1">
                <a:cs typeface="Times New Roman" pitchFamily="18" charset="0"/>
              </a:rPr>
              <a:t> and warm sunshine </a:t>
            </a:r>
            <a:r>
              <a:rPr lang="zh-CN" altLang="en-US" sz="3600" b="1">
                <a:cs typeface="Times New Roman" pitchFamily="18" charset="0"/>
              </a:rPr>
              <a:t>一片有着蓝蓝的天空和温暖的阳光的土地</a:t>
            </a:r>
            <a:endParaRPr lang="zh-CN" altLang="en-US" sz="3600" b="1"/>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p:cTn id="7" dur="500" fill="hold"/>
                                        <p:tgtEl>
                                          <p:spTgt spid="24578"/>
                                        </p:tgtEl>
                                        <p:attrNameLst>
                                          <p:attrName>ppt_w</p:attrName>
                                        </p:attrNameLst>
                                      </p:cBhvr>
                                      <p:tavLst>
                                        <p:tav tm="0">
                                          <p:val>
                                            <p:fltVal val="0"/>
                                          </p:val>
                                        </p:tav>
                                        <p:tav tm="100000">
                                          <p:val>
                                            <p:strVal val="#ppt_w"/>
                                          </p:val>
                                        </p:tav>
                                      </p:tavLst>
                                    </p:anim>
                                    <p:anim calcmode="lin" valueType="num">
                                      <p:cBhvr>
                                        <p:cTn id="8" dur="500" fill="hold"/>
                                        <p:tgtEl>
                                          <p:spTgt spid="24578"/>
                                        </p:tgtEl>
                                        <p:attrNameLst>
                                          <p:attrName>ppt_h</p:attrName>
                                        </p:attrNameLst>
                                      </p:cBhvr>
                                      <p:tavLst>
                                        <p:tav tm="0">
                                          <p:val>
                                            <p:fltVal val="0"/>
                                          </p:val>
                                        </p:tav>
                                        <p:tav tm="100000">
                                          <p:val>
                                            <p:strVal val="#ppt_h"/>
                                          </p:val>
                                        </p:tav>
                                      </p:tavLst>
                                    </p:anim>
                                    <p:animEffect transition="in" filter="fade">
                                      <p:cBhvr>
                                        <p:cTn id="9" dur="500"/>
                                        <p:tgtEl>
                                          <p:spTgt spid="24578"/>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 presetClass="entr" presetSubtype="12" fill="hold" grpId="0" nodeType="clickEffect">
                                  <p:stCondLst>
                                    <p:cond delay="0"/>
                                  </p:stCondLst>
                                  <p:childTnLst>
                                    <p:set>
                                      <p:cBhvr>
                                        <p:cTn id="13" dur="1" fill="hold">
                                          <p:stCondLst>
                                            <p:cond delay="0"/>
                                          </p:stCondLst>
                                        </p:cTn>
                                        <p:tgtEl>
                                          <p:spTgt spid="24579"/>
                                        </p:tgtEl>
                                        <p:attrNameLst>
                                          <p:attrName>style.visibility</p:attrName>
                                        </p:attrNameLst>
                                      </p:cBhvr>
                                      <p:to>
                                        <p:strVal val="visible"/>
                                      </p:to>
                                    </p:set>
                                    <p:anim calcmode="lin" valueType="num">
                                      <p:cBhvr additive="base">
                                        <p:cTn id="14" dur="500" fill="hold"/>
                                        <p:tgtEl>
                                          <p:spTgt spid="24579"/>
                                        </p:tgtEl>
                                        <p:attrNameLst>
                                          <p:attrName>ppt_x</p:attrName>
                                        </p:attrNameLst>
                                      </p:cBhvr>
                                      <p:tavLst>
                                        <p:tav tm="0">
                                          <p:val>
                                            <p:strVal val="0-#ppt_w/2"/>
                                          </p:val>
                                        </p:tav>
                                        <p:tav tm="100000">
                                          <p:val>
                                            <p:strVal val="#ppt_x"/>
                                          </p:val>
                                        </p:tav>
                                      </p:tavLst>
                                    </p:anim>
                                    <p:anim calcmode="lin" valueType="num">
                                      <p:cBhvr additive="base">
                                        <p:cTn id="15" dur="500" fill="hold"/>
                                        <p:tgtEl>
                                          <p:spTgt spid="24579"/>
                                        </p:tgtEl>
                                        <p:attrNameLst>
                                          <p:attrName>ppt_y</p:attrName>
                                        </p:attrNameLst>
                                      </p:cBhvr>
                                      <p:tavLst>
                                        <p:tav tm="0">
                                          <p:val>
                                            <p:strVal val="1+#ppt_h/2"/>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1" fill="hold" nodeType="clickEffect">
                                  <p:stCondLst>
                                    <p:cond delay="0"/>
                                  </p:stCondLst>
                                  <p:childTnLst>
                                    <p:set>
                                      <p:cBhvr>
                                        <p:cTn id="19" dur="1" fill="hold">
                                          <p:stCondLst>
                                            <p:cond delay="0"/>
                                          </p:stCondLst>
                                        </p:cTn>
                                        <p:tgtEl>
                                          <p:spTgt spid="24580">
                                            <p:txEl>
                                              <p:pRg st="0" end="0"/>
                                            </p:txEl>
                                          </p:spTgt>
                                        </p:tgtEl>
                                        <p:attrNameLst>
                                          <p:attrName>style.visibility</p:attrName>
                                        </p:attrNameLst>
                                      </p:cBhvr>
                                      <p:to>
                                        <p:strVal val="visible"/>
                                      </p:to>
                                    </p:set>
                                    <p:animEffect transition="in" filter="wipe(up)">
                                      <p:cBhvr>
                                        <p:cTn id="20" dur="500"/>
                                        <p:tgtEl>
                                          <p:spTgt spid="24580">
                                            <p:txEl>
                                              <p:pRg st="0" end="0"/>
                                            </p:txEl>
                                          </p:spTgt>
                                        </p:tgtEl>
                                      </p:cBhvr>
                                    </p:animEffect>
                                  </p:childTnLst>
                                </p:cTn>
                              </p:par>
                              <p:par>
                                <p:cTn id="21" presetID="22" presetClass="entr" presetSubtype="1" fill="hold" nodeType="withEffect">
                                  <p:stCondLst>
                                    <p:cond delay="0"/>
                                  </p:stCondLst>
                                  <p:childTnLst>
                                    <p:set>
                                      <p:cBhvr>
                                        <p:cTn id="22" dur="1" fill="hold">
                                          <p:stCondLst>
                                            <p:cond delay="0"/>
                                          </p:stCondLst>
                                        </p:cTn>
                                        <p:tgtEl>
                                          <p:spTgt spid="24580">
                                            <p:txEl>
                                              <p:pRg st="1" end="1"/>
                                            </p:txEl>
                                          </p:spTgt>
                                        </p:tgtEl>
                                        <p:attrNameLst>
                                          <p:attrName>style.visibility</p:attrName>
                                        </p:attrNameLst>
                                      </p:cBhvr>
                                      <p:to>
                                        <p:strVal val="visible"/>
                                      </p:to>
                                    </p:set>
                                    <p:animEffect transition="in" filter="wipe(up)">
                                      <p:cBhvr>
                                        <p:cTn id="23" dur="500"/>
                                        <p:tgtEl>
                                          <p:spTgt spid="24580">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1" fill="hold" nodeType="clickEffect">
                                  <p:stCondLst>
                                    <p:cond delay="0"/>
                                  </p:stCondLst>
                                  <p:childTnLst>
                                    <p:set>
                                      <p:cBhvr>
                                        <p:cTn id="27" dur="1" fill="hold">
                                          <p:stCondLst>
                                            <p:cond delay="0"/>
                                          </p:stCondLst>
                                        </p:cTn>
                                        <p:tgtEl>
                                          <p:spTgt spid="24580">
                                            <p:txEl>
                                              <p:pRg st="2" end="2"/>
                                            </p:txEl>
                                          </p:spTgt>
                                        </p:tgtEl>
                                        <p:attrNameLst>
                                          <p:attrName>style.visibility</p:attrName>
                                        </p:attrNameLst>
                                      </p:cBhvr>
                                      <p:to>
                                        <p:strVal val="visible"/>
                                      </p:to>
                                    </p:set>
                                    <p:animEffect transition="in" filter="wipe(up)">
                                      <p:cBhvr>
                                        <p:cTn id="28" dur="500"/>
                                        <p:tgtEl>
                                          <p:spTgt spid="2458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utoUpdateAnimBg="0"/>
      <p:bldP spid="24579"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5602" name="Rectangle 10"/>
          <p:cNvSpPr>
            <a:spLocks noChangeArrowheads="1"/>
          </p:cNvSpPr>
          <p:nvPr/>
        </p:nvSpPr>
        <p:spPr bwMode="auto">
          <a:xfrm>
            <a:off x="323850" y="547688"/>
            <a:ext cx="8569325" cy="554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r>
              <a:rPr lang="zh-CN" altLang="en-US" sz="3600" b="1">
                <a:solidFill>
                  <a:srgbClr val="9900CC"/>
                </a:solidFill>
                <a:cs typeface="Times New Roman" pitchFamily="18" charset="0"/>
              </a:rPr>
              <a:t>当只指“天空”时，</a:t>
            </a:r>
            <a:r>
              <a:rPr lang="en-US" sz="3600" b="1">
                <a:solidFill>
                  <a:srgbClr val="9900CC"/>
                </a:solidFill>
                <a:cs typeface="Times New Roman" pitchFamily="18" charset="0"/>
              </a:rPr>
              <a:t>sky</a:t>
            </a:r>
            <a:r>
              <a:rPr lang="zh-CN" altLang="en-US" sz="3600" b="1">
                <a:solidFill>
                  <a:srgbClr val="9900CC"/>
                </a:solidFill>
                <a:cs typeface="Times New Roman" pitchFamily="18" charset="0"/>
              </a:rPr>
              <a:t>通常用单数形式。</a:t>
            </a:r>
          </a:p>
          <a:p>
            <a:pPr>
              <a:lnSpc>
                <a:spcPct val="120000"/>
              </a:lnSpc>
            </a:pPr>
            <a:r>
              <a:rPr lang="en-US" sz="3600" b="1">
                <a:cs typeface="Times New Roman" pitchFamily="18" charset="0"/>
              </a:rPr>
              <a:t>e.g. There wasn’t a cloud in the </a:t>
            </a:r>
            <a:r>
              <a:rPr lang="en-US" sz="3600" b="1">
                <a:solidFill>
                  <a:srgbClr val="0000FF"/>
                </a:solidFill>
                <a:cs typeface="Times New Roman" pitchFamily="18" charset="0"/>
              </a:rPr>
              <a:t>sky</a:t>
            </a:r>
            <a:r>
              <a:rPr lang="en-US" sz="3600" b="1">
                <a:cs typeface="Times New Roman" pitchFamily="18" charset="0"/>
              </a:rPr>
              <a:t>.</a:t>
            </a:r>
          </a:p>
          <a:p>
            <a:pPr>
              <a:lnSpc>
                <a:spcPct val="120000"/>
              </a:lnSpc>
            </a:pPr>
            <a:r>
              <a:rPr lang="en-US" sz="3600" b="1">
                <a:cs typeface="Times New Roman" pitchFamily="18" charset="0"/>
              </a:rPr>
              <a:t>       </a:t>
            </a:r>
            <a:r>
              <a:rPr lang="zh-CN" altLang="en-US" sz="3600" b="1">
                <a:cs typeface="Times New Roman" pitchFamily="18" charset="0"/>
              </a:rPr>
              <a:t>天空中万里无云。</a:t>
            </a:r>
          </a:p>
          <a:p>
            <a:pPr>
              <a:lnSpc>
                <a:spcPct val="120000"/>
              </a:lnSpc>
            </a:pPr>
            <a:r>
              <a:rPr lang="zh-CN" altLang="en-US" sz="3600" b="1">
                <a:cs typeface="Times New Roman" pitchFamily="18" charset="0"/>
              </a:rPr>
              <a:t>       </a:t>
            </a:r>
            <a:r>
              <a:rPr lang="en-US" sz="3600" b="1">
                <a:cs typeface="Times New Roman" pitchFamily="18" charset="0"/>
              </a:rPr>
              <a:t>The sun rose higher in a clear blue </a:t>
            </a:r>
            <a:r>
              <a:rPr lang="en-US" sz="3600" b="1">
                <a:solidFill>
                  <a:srgbClr val="0000FF"/>
                </a:solidFill>
                <a:cs typeface="Times New Roman" pitchFamily="18" charset="0"/>
              </a:rPr>
              <a:t>sky</a:t>
            </a:r>
            <a:r>
              <a:rPr lang="en-US" sz="3600" b="1">
                <a:cs typeface="Times New Roman" pitchFamily="18" charset="0"/>
              </a:rPr>
              <a:t>.</a:t>
            </a:r>
          </a:p>
          <a:p>
            <a:pPr>
              <a:lnSpc>
                <a:spcPct val="120000"/>
              </a:lnSpc>
            </a:pPr>
            <a:r>
              <a:rPr lang="en-US" sz="3600" b="1">
                <a:cs typeface="Times New Roman" pitchFamily="18" charset="0"/>
              </a:rPr>
              <a:t>       </a:t>
            </a:r>
            <a:r>
              <a:rPr lang="zh-CN" altLang="en-US" sz="3600" b="1">
                <a:cs typeface="Times New Roman" pitchFamily="18" charset="0"/>
              </a:rPr>
              <a:t>太阳在晴朗的蓝天上升得更高了。</a:t>
            </a:r>
          </a:p>
          <a:p>
            <a:pPr>
              <a:lnSpc>
                <a:spcPct val="120000"/>
              </a:lnSpc>
            </a:pPr>
            <a:r>
              <a:rPr lang="zh-CN" altLang="en-US" sz="3600" b="1">
                <a:cs typeface="Times New Roman" pitchFamily="18" charset="0"/>
              </a:rPr>
              <a:t>       </a:t>
            </a:r>
            <a:r>
              <a:rPr lang="en-US" sz="3600" b="1">
                <a:cs typeface="Times New Roman" pitchFamily="18" charset="0"/>
              </a:rPr>
              <a:t>The </a:t>
            </a:r>
            <a:r>
              <a:rPr lang="en-US" sz="3600" b="1">
                <a:solidFill>
                  <a:srgbClr val="0000FF"/>
                </a:solidFill>
                <a:cs typeface="Times New Roman" pitchFamily="18" charset="0"/>
              </a:rPr>
              <a:t>sky</a:t>
            </a:r>
            <a:r>
              <a:rPr lang="en-US" sz="3600" b="1">
                <a:cs typeface="Times New Roman" pitchFamily="18" charset="0"/>
              </a:rPr>
              <a:t> turned dark just before the </a:t>
            </a:r>
          </a:p>
          <a:p>
            <a:pPr>
              <a:lnSpc>
                <a:spcPct val="120000"/>
              </a:lnSpc>
            </a:pPr>
            <a:r>
              <a:rPr lang="en-US" sz="3600" b="1">
                <a:cs typeface="Times New Roman" pitchFamily="18" charset="0"/>
              </a:rPr>
              <a:t>       storm.</a:t>
            </a:r>
          </a:p>
          <a:p>
            <a:pPr>
              <a:lnSpc>
                <a:spcPct val="120000"/>
              </a:lnSpc>
            </a:pPr>
            <a:r>
              <a:rPr lang="zh-CN" altLang="en-US" sz="3600" b="1">
                <a:cs typeface="Times New Roman" pitchFamily="18" charset="0"/>
              </a:rPr>
              <a:t>       暴风雨来临前，天空变得漆黑了。</a:t>
            </a:r>
            <a:endParaRPr lang="zh-CN" altLang="en-US" sz="3600" b="1"/>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5602">
                                            <p:txEl>
                                              <p:pRg st="0" end="0"/>
                                            </p:txEl>
                                          </p:spTgt>
                                        </p:tgtEl>
                                        <p:attrNameLst>
                                          <p:attrName>style.visibility</p:attrName>
                                        </p:attrNameLst>
                                      </p:cBhvr>
                                      <p:to>
                                        <p:strVal val="visible"/>
                                      </p:to>
                                    </p:set>
                                    <p:animEffect transition="in" filter="wipe(up)">
                                      <p:cBhvr>
                                        <p:cTn id="7" dur="500"/>
                                        <p:tgtEl>
                                          <p:spTgt spid="2560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25602">
                                            <p:txEl>
                                              <p:pRg st="1" end="1"/>
                                            </p:txEl>
                                          </p:spTgt>
                                        </p:tgtEl>
                                        <p:attrNameLst>
                                          <p:attrName>style.visibility</p:attrName>
                                        </p:attrNameLst>
                                      </p:cBhvr>
                                      <p:to>
                                        <p:strVal val="visible"/>
                                      </p:to>
                                    </p:set>
                                    <p:animEffect transition="in" filter="wipe(up)">
                                      <p:cBhvr>
                                        <p:cTn id="12" dur="500"/>
                                        <p:tgtEl>
                                          <p:spTgt spid="25602">
                                            <p:txEl>
                                              <p:pRg st="1" end="1"/>
                                            </p:txEl>
                                          </p:spTgt>
                                        </p:tgtEl>
                                      </p:cBhvr>
                                    </p:animEffect>
                                  </p:childTnLst>
                                </p:cTn>
                              </p:par>
                              <p:par>
                                <p:cTn id="13" presetID="22" presetClass="entr" presetSubtype="1" fill="hold" nodeType="withEffect">
                                  <p:stCondLst>
                                    <p:cond delay="0"/>
                                  </p:stCondLst>
                                  <p:childTnLst>
                                    <p:set>
                                      <p:cBhvr>
                                        <p:cTn id="14" dur="1" fill="hold">
                                          <p:stCondLst>
                                            <p:cond delay="0"/>
                                          </p:stCondLst>
                                        </p:cTn>
                                        <p:tgtEl>
                                          <p:spTgt spid="25602">
                                            <p:txEl>
                                              <p:pRg st="2" end="2"/>
                                            </p:txEl>
                                          </p:spTgt>
                                        </p:tgtEl>
                                        <p:attrNameLst>
                                          <p:attrName>style.visibility</p:attrName>
                                        </p:attrNameLst>
                                      </p:cBhvr>
                                      <p:to>
                                        <p:strVal val="visible"/>
                                      </p:to>
                                    </p:set>
                                    <p:animEffect transition="in" filter="wipe(up)">
                                      <p:cBhvr>
                                        <p:cTn id="15" dur="500"/>
                                        <p:tgtEl>
                                          <p:spTgt spid="25602">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1" fill="hold" nodeType="clickEffect">
                                  <p:stCondLst>
                                    <p:cond delay="0"/>
                                  </p:stCondLst>
                                  <p:childTnLst>
                                    <p:set>
                                      <p:cBhvr>
                                        <p:cTn id="19" dur="1" fill="hold">
                                          <p:stCondLst>
                                            <p:cond delay="0"/>
                                          </p:stCondLst>
                                        </p:cTn>
                                        <p:tgtEl>
                                          <p:spTgt spid="25602">
                                            <p:txEl>
                                              <p:pRg st="3" end="3"/>
                                            </p:txEl>
                                          </p:spTgt>
                                        </p:tgtEl>
                                        <p:attrNameLst>
                                          <p:attrName>style.visibility</p:attrName>
                                        </p:attrNameLst>
                                      </p:cBhvr>
                                      <p:to>
                                        <p:strVal val="visible"/>
                                      </p:to>
                                    </p:set>
                                    <p:animEffect transition="in" filter="wipe(up)">
                                      <p:cBhvr>
                                        <p:cTn id="20" dur="500"/>
                                        <p:tgtEl>
                                          <p:spTgt spid="25602">
                                            <p:txEl>
                                              <p:pRg st="3" end="3"/>
                                            </p:txEl>
                                          </p:spTgt>
                                        </p:tgtEl>
                                      </p:cBhvr>
                                    </p:animEffect>
                                  </p:childTnLst>
                                </p:cTn>
                              </p:par>
                              <p:par>
                                <p:cTn id="21" presetID="22" presetClass="entr" presetSubtype="1" fill="hold" nodeType="withEffect">
                                  <p:stCondLst>
                                    <p:cond delay="0"/>
                                  </p:stCondLst>
                                  <p:childTnLst>
                                    <p:set>
                                      <p:cBhvr>
                                        <p:cTn id="22" dur="1" fill="hold">
                                          <p:stCondLst>
                                            <p:cond delay="0"/>
                                          </p:stCondLst>
                                        </p:cTn>
                                        <p:tgtEl>
                                          <p:spTgt spid="25602">
                                            <p:txEl>
                                              <p:pRg st="4" end="4"/>
                                            </p:txEl>
                                          </p:spTgt>
                                        </p:tgtEl>
                                        <p:attrNameLst>
                                          <p:attrName>style.visibility</p:attrName>
                                        </p:attrNameLst>
                                      </p:cBhvr>
                                      <p:to>
                                        <p:strVal val="visible"/>
                                      </p:to>
                                    </p:set>
                                    <p:animEffect transition="in" filter="wipe(up)">
                                      <p:cBhvr>
                                        <p:cTn id="23" dur="500"/>
                                        <p:tgtEl>
                                          <p:spTgt spid="25602">
                                            <p:txEl>
                                              <p:pRg st="4" end="4"/>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1" fill="hold" nodeType="clickEffect">
                                  <p:stCondLst>
                                    <p:cond delay="0"/>
                                  </p:stCondLst>
                                  <p:childTnLst>
                                    <p:set>
                                      <p:cBhvr>
                                        <p:cTn id="27" dur="1" fill="hold">
                                          <p:stCondLst>
                                            <p:cond delay="0"/>
                                          </p:stCondLst>
                                        </p:cTn>
                                        <p:tgtEl>
                                          <p:spTgt spid="25602">
                                            <p:txEl>
                                              <p:pRg st="5" end="5"/>
                                            </p:txEl>
                                          </p:spTgt>
                                        </p:tgtEl>
                                        <p:attrNameLst>
                                          <p:attrName>style.visibility</p:attrName>
                                        </p:attrNameLst>
                                      </p:cBhvr>
                                      <p:to>
                                        <p:strVal val="visible"/>
                                      </p:to>
                                    </p:set>
                                    <p:animEffect transition="in" filter="wipe(up)">
                                      <p:cBhvr>
                                        <p:cTn id="28" dur="500"/>
                                        <p:tgtEl>
                                          <p:spTgt spid="25602">
                                            <p:txEl>
                                              <p:pRg st="5" end="5"/>
                                            </p:txEl>
                                          </p:spTgt>
                                        </p:tgtEl>
                                      </p:cBhvr>
                                    </p:animEffect>
                                  </p:childTnLst>
                                </p:cTn>
                              </p:par>
                              <p:par>
                                <p:cTn id="29" presetID="22" presetClass="entr" presetSubtype="1" fill="hold" nodeType="withEffect">
                                  <p:stCondLst>
                                    <p:cond delay="0"/>
                                  </p:stCondLst>
                                  <p:childTnLst>
                                    <p:set>
                                      <p:cBhvr>
                                        <p:cTn id="30" dur="1" fill="hold">
                                          <p:stCondLst>
                                            <p:cond delay="0"/>
                                          </p:stCondLst>
                                        </p:cTn>
                                        <p:tgtEl>
                                          <p:spTgt spid="25602">
                                            <p:txEl>
                                              <p:pRg st="6" end="6"/>
                                            </p:txEl>
                                          </p:spTgt>
                                        </p:tgtEl>
                                        <p:attrNameLst>
                                          <p:attrName>style.visibility</p:attrName>
                                        </p:attrNameLst>
                                      </p:cBhvr>
                                      <p:to>
                                        <p:strVal val="visible"/>
                                      </p:to>
                                    </p:set>
                                    <p:animEffect transition="in" filter="wipe(up)">
                                      <p:cBhvr>
                                        <p:cTn id="31" dur="500"/>
                                        <p:tgtEl>
                                          <p:spTgt spid="25602">
                                            <p:txEl>
                                              <p:pRg st="6" end="6"/>
                                            </p:txEl>
                                          </p:spTgt>
                                        </p:tgtEl>
                                      </p:cBhvr>
                                    </p:animEffect>
                                  </p:childTnLst>
                                </p:cTn>
                              </p:par>
                              <p:par>
                                <p:cTn id="32" presetID="22" presetClass="entr" presetSubtype="1" fill="hold" nodeType="withEffect">
                                  <p:stCondLst>
                                    <p:cond delay="0"/>
                                  </p:stCondLst>
                                  <p:childTnLst>
                                    <p:set>
                                      <p:cBhvr>
                                        <p:cTn id="33" dur="1" fill="hold">
                                          <p:stCondLst>
                                            <p:cond delay="0"/>
                                          </p:stCondLst>
                                        </p:cTn>
                                        <p:tgtEl>
                                          <p:spTgt spid="25602">
                                            <p:txEl>
                                              <p:pRg st="7" end="7"/>
                                            </p:txEl>
                                          </p:spTgt>
                                        </p:tgtEl>
                                        <p:attrNameLst>
                                          <p:attrName>style.visibility</p:attrName>
                                        </p:attrNameLst>
                                      </p:cBhvr>
                                      <p:to>
                                        <p:strVal val="visible"/>
                                      </p:to>
                                    </p:set>
                                    <p:animEffect transition="in" filter="wipe(up)">
                                      <p:cBhvr>
                                        <p:cTn id="34" dur="500"/>
                                        <p:tgtEl>
                                          <p:spTgt spid="2560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626" name="Text Box 5"/>
          <p:cNvSpPr txBox="1">
            <a:spLocks noChangeArrowheads="1"/>
          </p:cNvSpPr>
          <p:nvPr/>
        </p:nvSpPr>
        <p:spPr bwMode="auto">
          <a:xfrm>
            <a:off x="179388" y="836613"/>
            <a:ext cx="8748712" cy="404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2438" indent="-452438" eaLnBrk="0" hangingPunct="0">
              <a:defRPr sz="3200">
                <a:solidFill>
                  <a:schemeClr val="tx1"/>
                </a:solidFill>
                <a:latin typeface="Times New Roman" pitchFamily="18" charset="0"/>
                <a:ea typeface="宋体" pitchFamily="2" charset="-122"/>
              </a:defRPr>
            </a:lvl1pPr>
            <a:lvl2pPr marL="917575" indent="-285750" eaLnBrk="0" hangingPunct="0">
              <a:defRPr sz="3200">
                <a:solidFill>
                  <a:schemeClr val="tx1"/>
                </a:solidFill>
                <a:latin typeface="Times New Roman" pitchFamily="18" charset="0"/>
                <a:ea typeface="宋体" pitchFamily="2" charset="-122"/>
              </a:defRPr>
            </a:lvl2pPr>
            <a:lvl3pPr marL="1325563" indent="-228600" eaLnBrk="0" hangingPunct="0">
              <a:defRPr sz="3200">
                <a:solidFill>
                  <a:schemeClr val="tx1"/>
                </a:solidFill>
                <a:latin typeface="Times New Roman" pitchFamily="18" charset="0"/>
                <a:ea typeface="宋体" pitchFamily="2" charset="-122"/>
              </a:defRPr>
            </a:lvl3pPr>
            <a:lvl4pPr marL="1733550" indent="-228600" eaLnBrk="0" hangingPunct="0">
              <a:defRPr sz="3200">
                <a:solidFill>
                  <a:schemeClr val="tx1"/>
                </a:solidFill>
                <a:latin typeface="Times New Roman" pitchFamily="18" charset="0"/>
                <a:ea typeface="宋体" pitchFamily="2" charset="-122"/>
              </a:defRPr>
            </a:lvl4pPr>
            <a:lvl5pPr marL="2141538" indent="-228600" eaLnBrk="0" hangingPunct="0">
              <a:defRPr sz="3200">
                <a:solidFill>
                  <a:schemeClr val="tx1"/>
                </a:solidFill>
                <a:latin typeface="Times New Roman" pitchFamily="18" charset="0"/>
                <a:ea typeface="宋体" pitchFamily="2" charset="-122"/>
              </a:defRPr>
            </a:lvl5pPr>
            <a:lvl6pPr marL="25987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30559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5131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970338"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3. People now usually live to be about 70-80 years old, but in the future ____________</a:t>
            </a:r>
          </a:p>
          <a:p>
            <a:pPr eaLnBrk="1" hangingPunct="1">
              <a:lnSpc>
                <a:spcPct val="120000"/>
              </a:lnSpc>
            </a:pPr>
            <a:r>
              <a:rPr lang="en-US" sz="3600" b="1"/>
              <a:t>    ___________________________________</a:t>
            </a:r>
          </a:p>
          <a:p>
            <a:pPr eaLnBrk="1" hangingPunct="1">
              <a:lnSpc>
                <a:spcPct val="120000"/>
              </a:lnSpc>
            </a:pPr>
            <a:r>
              <a:rPr lang="en-US" sz="3600" b="1"/>
              <a:t>4. Families usually spend time together on weekends, but maybe in 200 years ___________________________________</a:t>
            </a:r>
          </a:p>
        </p:txBody>
      </p:sp>
      <p:sp>
        <p:nvSpPr>
          <p:cNvPr id="26627" name="Text Box 24"/>
          <p:cNvSpPr txBox="1">
            <a:spLocks noChangeArrowheads="1"/>
          </p:cNvSpPr>
          <p:nvPr/>
        </p:nvSpPr>
        <p:spPr bwMode="auto">
          <a:xfrm>
            <a:off x="646113" y="1484313"/>
            <a:ext cx="8064500"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FF"/>
                </a:solidFill>
              </a:rPr>
              <a:t>                                                people will live to be 200 years old. </a:t>
            </a:r>
          </a:p>
        </p:txBody>
      </p:sp>
      <p:sp>
        <p:nvSpPr>
          <p:cNvPr id="26628" name="Text Box 22"/>
          <p:cNvSpPr txBox="1">
            <a:spLocks noChangeArrowheads="1"/>
          </p:cNvSpPr>
          <p:nvPr/>
        </p:nvSpPr>
        <p:spPr bwMode="auto">
          <a:xfrm>
            <a:off x="674688" y="4076700"/>
            <a:ext cx="8713787"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400" b="1">
                <a:solidFill>
                  <a:srgbClr val="FF00FF"/>
                </a:solidFill>
              </a:rPr>
              <a:t>families will spend time together every day. </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6626"/>
                                        </p:tgtEl>
                                        <p:attrNameLst>
                                          <p:attrName>style.visibility</p:attrName>
                                        </p:attrNameLst>
                                      </p:cBhvr>
                                      <p:to>
                                        <p:strVal val="visible"/>
                                      </p:to>
                                    </p:set>
                                    <p:anim calcmode="lin" valueType="num">
                                      <p:cBhvr>
                                        <p:cTn id="7" dur="500" fill="hold"/>
                                        <p:tgtEl>
                                          <p:spTgt spid="26626"/>
                                        </p:tgtEl>
                                        <p:attrNameLst>
                                          <p:attrName>ppt_w</p:attrName>
                                        </p:attrNameLst>
                                      </p:cBhvr>
                                      <p:tavLst>
                                        <p:tav tm="0">
                                          <p:val>
                                            <p:fltVal val="0"/>
                                          </p:val>
                                        </p:tav>
                                        <p:tav tm="100000">
                                          <p:val>
                                            <p:strVal val="#ppt_w"/>
                                          </p:val>
                                        </p:tav>
                                      </p:tavLst>
                                    </p:anim>
                                    <p:anim calcmode="lin" valueType="num">
                                      <p:cBhvr>
                                        <p:cTn id="8" dur="500" fill="hold"/>
                                        <p:tgtEl>
                                          <p:spTgt spid="26626"/>
                                        </p:tgtEl>
                                        <p:attrNameLst>
                                          <p:attrName>ppt_h</p:attrName>
                                        </p:attrNameLst>
                                      </p:cBhvr>
                                      <p:tavLst>
                                        <p:tav tm="0">
                                          <p:val>
                                            <p:fltVal val="0"/>
                                          </p:val>
                                        </p:tav>
                                        <p:tav tm="100000">
                                          <p:val>
                                            <p:strVal val="#ppt_h"/>
                                          </p:val>
                                        </p:tav>
                                      </p:tavLst>
                                    </p:anim>
                                    <p:animEffect transition="in" filter="fade">
                                      <p:cBhvr>
                                        <p:cTn id="9" dur="500"/>
                                        <p:tgtEl>
                                          <p:spTgt spid="2662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26627"/>
                                        </p:tgtEl>
                                        <p:attrNameLst>
                                          <p:attrName>style.visibility</p:attrName>
                                        </p:attrNameLst>
                                      </p:cBhvr>
                                      <p:to>
                                        <p:strVal val="visible"/>
                                      </p:to>
                                    </p:set>
                                    <p:animEffect transition="in" filter="wipe(down)">
                                      <p:cBhvr>
                                        <p:cTn id="14" dur="580">
                                          <p:stCondLst>
                                            <p:cond delay="0"/>
                                          </p:stCondLst>
                                        </p:cTn>
                                        <p:tgtEl>
                                          <p:spTgt spid="26627"/>
                                        </p:tgtEl>
                                      </p:cBhvr>
                                    </p:animEffect>
                                    <p:anim calcmode="lin" valueType="num">
                                      <p:cBhvr>
                                        <p:cTn id="15" dur="1822" tmFilter="0,0; 0.14,0.36; 0.43,0.73; 0.71,0.91; 1.0,1.0">
                                          <p:stCondLst>
                                            <p:cond delay="0"/>
                                          </p:stCondLst>
                                        </p:cTn>
                                        <p:tgtEl>
                                          <p:spTgt spid="26627"/>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6627"/>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6627"/>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6627"/>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6627"/>
                                        </p:tgtEl>
                                        <p:attrNameLst>
                                          <p:attrName>ppt_y</p:attrName>
                                        </p:attrNameLst>
                                      </p:cBhvr>
                                      <p:tavLst>
                                        <p:tav tm="0" fmla="#ppt_y-sin(pi*$)/81">
                                          <p:val>
                                            <p:fltVal val="0"/>
                                          </p:val>
                                        </p:tav>
                                        <p:tav tm="100000">
                                          <p:val>
                                            <p:fltVal val="1"/>
                                          </p:val>
                                        </p:tav>
                                      </p:tavLst>
                                    </p:anim>
                                    <p:animScale>
                                      <p:cBhvr>
                                        <p:cTn id="20" dur="26">
                                          <p:stCondLst>
                                            <p:cond delay="650"/>
                                          </p:stCondLst>
                                        </p:cTn>
                                        <p:tgtEl>
                                          <p:spTgt spid="26627"/>
                                        </p:tgtEl>
                                      </p:cBhvr>
                                      <p:to x="100000" y="60000"/>
                                    </p:animScale>
                                    <p:animScale>
                                      <p:cBhvr>
                                        <p:cTn id="21" dur="166" decel="50000">
                                          <p:stCondLst>
                                            <p:cond delay="676"/>
                                          </p:stCondLst>
                                        </p:cTn>
                                        <p:tgtEl>
                                          <p:spTgt spid="26627"/>
                                        </p:tgtEl>
                                      </p:cBhvr>
                                      <p:to x="100000" y="100000"/>
                                    </p:animScale>
                                    <p:animScale>
                                      <p:cBhvr>
                                        <p:cTn id="22" dur="26">
                                          <p:stCondLst>
                                            <p:cond delay="1312"/>
                                          </p:stCondLst>
                                        </p:cTn>
                                        <p:tgtEl>
                                          <p:spTgt spid="26627"/>
                                        </p:tgtEl>
                                      </p:cBhvr>
                                      <p:to x="100000" y="80000"/>
                                    </p:animScale>
                                    <p:animScale>
                                      <p:cBhvr>
                                        <p:cTn id="23" dur="166" decel="50000">
                                          <p:stCondLst>
                                            <p:cond delay="1338"/>
                                          </p:stCondLst>
                                        </p:cTn>
                                        <p:tgtEl>
                                          <p:spTgt spid="26627"/>
                                        </p:tgtEl>
                                      </p:cBhvr>
                                      <p:to x="100000" y="100000"/>
                                    </p:animScale>
                                    <p:animScale>
                                      <p:cBhvr>
                                        <p:cTn id="24" dur="26">
                                          <p:stCondLst>
                                            <p:cond delay="1642"/>
                                          </p:stCondLst>
                                        </p:cTn>
                                        <p:tgtEl>
                                          <p:spTgt spid="26627"/>
                                        </p:tgtEl>
                                      </p:cBhvr>
                                      <p:to x="100000" y="90000"/>
                                    </p:animScale>
                                    <p:animScale>
                                      <p:cBhvr>
                                        <p:cTn id="25" dur="166" decel="50000">
                                          <p:stCondLst>
                                            <p:cond delay="1668"/>
                                          </p:stCondLst>
                                        </p:cTn>
                                        <p:tgtEl>
                                          <p:spTgt spid="26627"/>
                                        </p:tgtEl>
                                      </p:cBhvr>
                                      <p:to x="100000" y="100000"/>
                                    </p:animScale>
                                    <p:animScale>
                                      <p:cBhvr>
                                        <p:cTn id="26" dur="26">
                                          <p:stCondLst>
                                            <p:cond delay="1808"/>
                                          </p:stCondLst>
                                        </p:cTn>
                                        <p:tgtEl>
                                          <p:spTgt spid="26627"/>
                                        </p:tgtEl>
                                      </p:cBhvr>
                                      <p:to x="100000" y="95000"/>
                                    </p:animScale>
                                    <p:animScale>
                                      <p:cBhvr>
                                        <p:cTn id="27" dur="166" decel="50000">
                                          <p:stCondLst>
                                            <p:cond delay="1834"/>
                                          </p:stCondLst>
                                        </p:cTn>
                                        <p:tgtEl>
                                          <p:spTgt spid="26627"/>
                                        </p:tgtEl>
                                      </p:cBhvr>
                                      <p:to x="100000" y="100000"/>
                                    </p:animScale>
                                  </p:childTnLst>
                                </p:cTn>
                              </p:par>
                            </p:childTnLst>
                          </p:cTn>
                        </p:par>
                      </p:childTnLst>
                    </p:cTn>
                  </p:par>
                  <p:par>
                    <p:cTn id="28" fill="hold" nodeType="clickPar">
                      <p:stCondLst>
                        <p:cond delay="indefinite"/>
                      </p:stCondLst>
                      <p:childTnLst>
                        <p:par>
                          <p:cTn id="29" fill="hold" nodeType="withGroup">
                            <p:stCondLst>
                              <p:cond delay="0"/>
                            </p:stCondLst>
                            <p:childTnLst>
                              <p:par>
                                <p:cTn id="30" presetID="34" presetClass="entr" presetSubtype="0" fill="hold" grpId="0" nodeType="clickEffect">
                                  <p:stCondLst>
                                    <p:cond delay="0"/>
                                  </p:stCondLst>
                                  <p:childTnLst>
                                    <p:set>
                                      <p:cBhvr>
                                        <p:cTn id="31" dur="1" fill="hold">
                                          <p:stCondLst>
                                            <p:cond delay="0"/>
                                          </p:stCondLst>
                                        </p:cTn>
                                        <p:tgtEl>
                                          <p:spTgt spid="26628"/>
                                        </p:tgtEl>
                                        <p:attrNameLst>
                                          <p:attrName>style.visibility</p:attrName>
                                        </p:attrNameLst>
                                      </p:cBhvr>
                                      <p:to>
                                        <p:strVal val="visible"/>
                                      </p:to>
                                    </p:set>
                                    <p:anim from="(-#ppt_w/2)" to="(#ppt_x)" calcmode="lin" valueType="num">
                                      <p:cBhvr>
                                        <p:cTn id="32" dur="600" fill="hold">
                                          <p:stCondLst>
                                            <p:cond delay="0"/>
                                          </p:stCondLst>
                                        </p:cTn>
                                        <p:tgtEl>
                                          <p:spTgt spid="26628"/>
                                        </p:tgtEl>
                                        <p:attrNameLst>
                                          <p:attrName>ppt_x</p:attrName>
                                        </p:attrNameLst>
                                      </p:cBhvr>
                                    </p:anim>
                                    <p:anim from="0" to="-1.0" calcmode="lin" valueType="num">
                                      <p:cBhvr>
                                        <p:cTn id="33" dur="200" decel="50000" autoRev="1" fill="hold">
                                          <p:stCondLst>
                                            <p:cond delay="600"/>
                                          </p:stCondLst>
                                        </p:cTn>
                                        <p:tgtEl>
                                          <p:spTgt spid="26628"/>
                                        </p:tgtEl>
                                        <p:attrNameLst>
                                          <p:attrName>xshear</p:attrName>
                                        </p:attrNameLst>
                                      </p:cBhvr>
                                    </p:anim>
                                    <p:animScale>
                                      <p:cBhvr>
                                        <p:cTn id="34" dur="200" decel="100000" autoRev="1" fill="hold">
                                          <p:stCondLst>
                                            <p:cond delay="600"/>
                                          </p:stCondLst>
                                        </p:cTn>
                                        <p:tgtEl>
                                          <p:spTgt spid="26628"/>
                                        </p:tgtEl>
                                      </p:cBhvr>
                                      <p:from x="100000" y="100000"/>
                                      <p:to x="80000" y="100000"/>
                                    </p:animScale>
                                    <p:anim by="(#ppt_h/3+#ppt_w*0.1)" calcmode="lin" valueType="num">
                                      <p:cBhvr additive="sum">
                                        <p:cTn id="35" dur="200" decel="100000" autoRev="1" fill="hold">
                                          <p:stCondLst>
                                            <p:cond delay="600"/>
                                          </p:stCondLst>
                                        </p:cTn>
                                        <p:tgtEl>
                                          <p:spTgt spid="26628"/>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27" grpId="0" autoUpdateAnimBg="0"/>
      <p:bldP spid="26628"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7650" name="Rectangle 12"/>
          <p:cNvSpPr>
            <a:spLocks noChangeArrowheads="1"/>
          </p:cNvSpPr>
          <p:nvPr/>
        </p:nvSpPr>
        <p:spPr bwMode="auto">
          <a:xfrm>
            <a:off x="1403350" y="836613"/>
            <a:ext cx="7380288"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3400" b="1">
                <a:solidFill>
                  <a:srgbClr val="0000FF"/>
                </a:solidFill>
                <a:latin typeface="Arial" pitchFamily="34" charset="0"/>
                <a:cs typeface="Times New Roman" pitchFamily="18" charset="0"/>
              </a:rPr>
              <a:t>Draw a picture of what you think a city in the future will be like. Then describe it to the class. </a:t>
            </a:r>
            <a:endParaRPr lang="zh-CN" altLang="en-US" sz="3400" b="1">
              <a:solidFill>
                <a:srgbClr val="0000FF"/>
              </a:solidFill>
              <a:latin typeface="Arial" pitchFamily="34" charset="0"/>
              <a:cs typeface="Times New Roman" pitchFamily="18" charset="0"/>
            </a:endParaRPr>
          </a:p>
        </p:txBody>
      </p:sp>
      <p:sp>
        <p:nvSpPr>
          <p:cNvPr id="27651" name="Oval 2"/>
          <p:cNvSpPr>
            <a:spLocks noChangeArrowheads="1"/>
          </p:cNvSpPr>
          <p:nvPr/>
        </p:nvSpPr>
        <p:spPr bwMode="auto">
          <a:xfrm>
            <a:off x="250825" y="836613"/>
            <a:ext cx="971550" cy="981075"/>
          </a:xfrm>
          <a:prstGeom prst="ellipse">
            <a:avLst/>
          </a:prstGeom>
          <a:solidFill>
            <a:srgbClr val="FFFF00"/>
          </a:solidFill>
          <a:ln w="9525" cmpd="sng">
            <a:solidFill>
              <a:schemeClr val="tx1"/>
            </a:solidFill>
            <a:round/>
            <a:headEnd/>
            <a:tailEnd/>
          </a:ln>
        </p:spPr>
        <p:txBody>
          <a:bodyPr wrap="none" anchor="ctr"/>
          <a:lstStyle/>
          <a:p>
            <a:pPr algn="ctr"/>
            <a:r>
              <a:rPr lang="en-US" sz="3400" b="1">
                <a:latin typeface="Arial" pitchFamily="34" charset="0"/>
              </a:rPr>
              <a:t>3c</a:t>
            </a:r>
          </a:p>
        </p:txBody>
      </p:sp>
      <p:pic>
        <p:nvPicPr>
          <p:cNvPr id="27652" name="Picture 4" descr="CIMG5535"/>
          <p:cNvPicPr>
            <a:picLocks noChangeAspect="1" noChangeArrowheads="1"/>
          </p:cNvPicPr>
          <p:nvPr/>
        </p:nvPicPr>
        <p:blipFill>
          <a:blip r:embed="rId3">
            <a:lum bright="12000"/>
            <a:extLst>
              <a:ext uri="{28A0092B-C50C-407E-A947-70E740481C1C}">
                <a14:useLocalDpi xmlns:a14="http://schemas.microsoft.com/office/drawing/2010/main" val="0"/>
              </a:ext>
            </a:extLst>
          </a:blip>
          <a:srcRect l="1836" t="20111" r="27376" b="4488"/>
          <a:stretch>
            <a:fillRect/>
          </a:stretch>
        </p:blipFill>
        <p:spPr bwMode="auto">
          <a:xfrm>
            <a:off x="468313" y="2997200"/>
            <a:ext cx="8386762"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checkerboard(across)">
                                      <p:cBhvr>
                                        <p:cTn id="7" dur="500"/>
                                        <p:tgtEl>
                                          <p:spTgt spid="27650"/>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27651"/>
                                        </p:tgtEl>
                                        <p:attrNameLst>
                                          <p:attrName>style.visibility</p:attrName>
                                        </p:attrNameLst>
                                      </p:cBhvr>
                                      <p:to>
                                        <p:strVal val="visible"/>
                                      </p:to>
                                    </p:set>
                                    <p:animEffect transition="in" filter="checkerboard(across)">
                                      <p:cBhvr>
                                        <p:cTn id="10" dur="500"/>
                                        <p:tgtEl>
                                          <p:spTgt spid="27651"/>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 presetClass="entr" presetSubtype="16" fill="hold" nodeType="clickEffect">
                                  <p:stCondLst>
                                    <p:cond delay="0"/>
                                  </p:stCondLst>
                                  <p:childTnLst>
                                    <p:set>
                                      <p:cBhvr>
                                        <p:cTn id="14" dur="1" fill="hold">
                                          <p:stCondLst>
                                            <p:cond delay="0"/>
                                          </p:stCondLst>
                                        </p:cTn>
                                        <p:tgtEl>
                                          <p:spTgt spid="27652"/>
                                        </p:tgtEl>
                                        <p:attrNameLst>
                                          <p:attrName>style.visibility</p:attrName>
                                        </p:attrNameLst>
                                      </p:cBhvr>
                                      <p:to>
                                        <p:strVal val="visible"/>
                                      </p:to>
                                    </p:set>
                                    <p:animEffect transition="in" filter="box(in)">
                                      <p:cBhvr>
                                        <p:cTn id="15" dur="500"/>
                                        <p:tgtEl>
                                          <p:spTgt spid="27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51" grpId="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8674" name="Rectangle 12"/>
          <p:cNvSpPr>
            <a:spLocks noChangeArrowheads="1"/>
          </p:cNvSpPr>
          <p:nvPr/>
        </p:nvSpPr>
        <p:spPr bwMode="auto">
          <a:xfrm>
            <a:off x="468313" y="1484313"/>
            <a:ext cx="8316912"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nSpc>
                <a:spcPct val="115000"/>
              </a:lnSpc>
            </a:pPr>
            <a:r>
              <a:rPr lang="en-US" sz="3600" b="1">
                <a:solidFill>
                  <a:srgbClr val="008000"/>
                </a:solidFill>
                <a:latin typeface="Arial" pitchFamily="34" charset="0"/>
                <a:cs typeface="Times New Roman" pitchFamily="18" charset="0"/>
              </a:rPr>
              <a:t>Discuss with your partners in your group and talk about it.</a:t>
            </a:r>
            <a:r>
              <a:rPr lang="en-US" sz="3600" b="1">
                <a:solidFill>
                  <a:srgbClr val="0000FF"/>
                </a:solidFill>
                <a:latin typeface="Arial" pitchFamily="34" charset="0"/>
                <a:cs typeface="Times New Roman" pitchFamily="18" charset="0"/>
              </a:rPr>
              <a:t>   </a:t>
            </a:r>
            <a:endParaRPr lang="zh-CN" altLang="en-US" sz="3600" b="1">
              <a:solidFill>
                <a:srgbClr val="0000FF"/>
              </a:solidFill>
              <a:latin typeface="Arial" pitchFamily="34" charset="0"/>
              <a:cs typeface="Times New Roman" pitchFamily="18" charset="0"/>
            </a:endParaRPr>
          </a:p>
        </p:txBody>
      </p:sp>
      <p:sp>
        <p:nvSpPr>
          <p:cNvPr id="28675" name="WordArt 4"/>
          <p:cNvSpPr>
            <a:spLocks noChangeArrowheads="1" noChangeShapeType="1" noTextEdit="1"/>
          </p:cNvSpPr>
          <p:nvPr/>
        </p:nvSpPr>
        <p:spPr bwMode="auto">
          <a:xfrm>
            <a:off x="2555875" y="288925"/>
            <a:ext cx="3600450" cy="1268413"/>
          </a:xfrm>
          <a:prstGeom prst="rect">
            <a:avLst/>
          </a:prstGeom>
          <a:extLst>
            <a:ext uri="{AF507438-7753-43E0-B8FC-AC1667EBCBE1}">
              <a14:hiddenEffects xmlns:a14="http://schemas.microsoft.com/office/drawing/2010/main">
                <a:effectLst/>
              </a14:hiddenEffects>
            </a:ext>
          </a:extLst>
        </p:spPr>
        <p:txBody>
          <a:bodyPr wrap="none" fromWordArt="1">
            <a:prstTxWarp prst="textDeflate">
              <a:avLst>
                <a:gd name="adj" fmla="val 26227"/>
              </a:avLst>
            </a:prstTxWarp>
          </a:bodyPr>
          <a:lstStyle/>
          <a:p>
            <a:pPr algn="ctr"/>
            <a:r>
              <a:rPr lang="en-US" altLang="zh-CN" sz="4000" b="1">
                <a:ln w="9525" cmpd="sng">
                  <a:solidFill>
                    <a:srgbClr val="000000"/>
                  </a:solidFill>
                  <a:round/>
                  <a:headEnd/>
                  <a:tailEnd/>
                </a:ln>
                <a:solidFill>
                  <a:srgbClr val="FFCC00"/>
                </a:solidFill>
                <a:latin typeface="Arial"/>
                <a:cs typeface="Arial"/>
              </a:rPr>
              <a:t>Talking</a:t>
            </a:r>
            <a:endParaRPr lang="zh-CN" altLang="en-US" sz="4000" b="1">
              <a:ln w="9525" cmpd="sng">
                <a:solidFill>
                  <a:srgbClr val="000000"/>
                </a:solidFill>
                <a:round/>
                <a:headEnd/>
                <a:tailEnd/>
              </a:ln>
              <a:solidFill>
                <a:srgbClr val="FFCC00"/>
              </a:solidFill>
              <a:latin typeface="Arial"/>
              <a:cs typeface="Arial"/>
            </a:endParaRPr>
          </a:p>
        </p:txBody>
      </p:sp>
      <p:pic>
        <p:nvPicPr>
          <p:cNvPr id="28676" name="Picture 7" descr="http://t3.baidu.com/it/u=2088037431,3415516338&amp;fm=23&amp;gp=0.jpg"/>
          <p:cNvPicPr>
            <a:picLocks noChangeAspect="1" noChangeArrowheads="1"/>
          </p:cNvPicPr>
          <p:nvPr/>
        </p:nvPicPr>
        <p:blipFill>
          <a:blip r:embed="rId3">
            <a:extLst>
              <a:ext uri="{28A0092B-C50C-407E-A947-70E740481C1C}">
                <a14:useLocalDpi xmlns:a14="http://schemas.microsoft.com/office/drawing/2010/main" val="0"/>
              </a:ext>
            </a:extLst>
          </a:blip>
          <a:srcRect t="5400"/>
          <a:stretch>
            <a:fillRect/>
          </a:stretch>
        </p:blipFill>
        <p:spPr bwMode="auto">
          <a:xfrm>
            <a:off x="90488" y="3789363"/>
            <a:ext cx="2609850" cy="252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圆角矩形标注 4"/>
          <p:cNvSpPr>
            <a:spLocks noChangeArrowheads="1"/>
          </p:cNvSpPr>
          <p:nvPr/>
        </p:nvSpPr>
        <p:spPr bwMode="auto">
          <a:xfrm>
            <a:off x="2555875" y="3141663"/>
            <a:ext cx="6192838" cy="2519362"/>
          </a:xfrm>
          <a:prstGeom prst="wedgeRoundRectCallout">
            <a:avLst>
              <a:gd name="adj1" fmla="val -56231"/>
              <a:gd name="adj2" fmla="val 20889"/>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600" b="1">
                <a:cs typeface="Times New Roman" pitchFamily="18" charset="0"/>
              </a:rPr>
              <a:t>I think there will be more tall buildings, and there will be fewer cars and more buses. </a:t>
            </a:r>
            <a:endParaRPr lang="zh-CN" altLang="en-US" sz="3600" b="1">
              <a:cs typeface="Times New Roman" pitchFamily="18" charset="0"/>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withEffect">
                                  <p:stCondLst>
                                    <p:cond delay="0"/>
                                  </p:stCondLst>
                                  <p:childTnLst>
                                    <p:set>
                                      <p:cBhvr>
                                        <p:cTn id="6" dur="1" fill="hold">
                                          <p:stCondLst>
                                            <p:cond delay="0"/>
                                          </p:stCondLst>
                                        </p:cTn>
                                        <p:tgtEl>
                                          <p:spTgt spid="28675"/>
                                        </p:tgtEl>
                                        <p:attrNameLst>
                                          <p:attrName>style.visibility</p:attrName>
                                        </p:attrNameLst>
                                      </p:cBhvr>
                                      <p:to>
                                        <p:strVal val="visible"/>
                                      </p:to>
                                    </p:set>
                                    <p:anim to="" calcmode="lin" valueType="num">
                                      <p:cBhvr>
                                        <p:cTn id="7" dur="1" fill="hold"/>
                                        <p:tgtEl>
                                          <p:spTgt spid="28675"/>
                                        </p:tgtEl>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8674"/>
                                        </p:tgtEl>
                                        <p:attrNameLst>
                                          <p:attrName>style.visibility</p:attrName>
                                        </p:attrNameLst>
                                      </p:cBhvr>
                                      <p:to>
                                        <p:strVal val="visible"/>
                                      </p:to>
                                    </p:set>
                                    <p:animEffect transition="in" filter="box(in)">
                                      <p:cBhvr>
                                        <p:cTn id="12" dur="500"/>
                                        <p:tgtEl>
                                          <p:spTgt spid="2867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0" fill="hold" nodeType="clickEffect">
                                  <p:stCondLst>
                                    <p:cond delay="0"/>
                                  </p:stCondLst>
                                  <p:childTnLst>
                                    <p:set>
                                      <p:cBhvr>
                                        <p:cTn id="16" dur="1" fill="hold">
                                          <p:stCondLst>
                                            <p:cond delay="0"/>
                                          </p:stCondLst>
                                        </p:cTn>
                                        <p:tgtEl>
                                          <p:spTgt spid="28676"/>
                                        </p:tgtEl>
                                        <p:attrNameLst>
                                          <p:attrName>style.visibility</p:attrName>
                                        </p:attrNameLst>
                                      </p:cBhvr>
                                      <p:to>
                                        <p:strVal val="visible"/>
                                      </p:to>
                                    </p:set>
                                    <p:anim calcmode="lin" valueType="num">
                                      <p:cBhvr>
                                        <p:cTn id="17" dur="500" fill="hold"/>
                                        <p:tgtEl>
                                          <p:spTgt spid="28676"/>
                                        </p:tgtEl>
                                        <p:attrNameLst>
                                          <p:attrName>ppt_w</p:attrName>
                                        </p:attrNameLst>
                                      </p:cBhvr>
                                      <p:tavLst>
                                        <p:tav tm="0">
                                          <p:val>
                                            <p:fltVal val="0"/>
                                          </p:val>
                                        </p:tav>
                                        <p:tav tm="100000">
                                          <p:val>
                                            <p:strVal val="#ppt_w"/>
                                          </p:val>
                                        </p:tav>
                                      </p:tavLst>
                                    </p:anim>
                                    <p:anim calcmode="lin" valueType="num">
                                      <p:cBhvr>
                                        <p:cTn id="18" dur="500" fill="hold"/>
                                        <p:tgtEl>
                                          <p:spTgt spid="28676"/>
                                        </p:tgtEl>
                                        <p:attrNameLst>
                                          <p:attrName>ppt_h</p:attrName>
                                        </p:attrNameLst>
                                      </p:cBhvr>
                                      <p:tavLst>
                                        <p:tav tm="0">
                                          <p:val>
                                            <p:fltVal val="0"/>
                                          </p:val>
                                        </p:tav>
                                        <p:tav tm="100000">
                                          <p:val>
                                            <p:strVal val="#ppt_h"/>
                                          </p:val>
                                        </p:tav>
                                      </p:tavLst>
                                    </p:anim>
                                    <p:animEffect transition="in" filter="fade">
                                      <p:cBhvr>
                                        <p:cTn id="19" dur="500"/>
                                        <p:tgtEl>
                                          <p:spTgt spid="28676"/>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28677"/>
                                        </p:tgtEl>
                                        <p:attrNameLst>
                                          <p:attrName>style.visibility</p:attrName>
                                        </p:attrNameLst>
                                      </p:cBhvr>
                                      <p:to>
                                        <p:strVal val="visible"/>
                                      </p:to>
                                    </p:set>
                                    <p:anim calcmode="lin" valueType="num">
                                      <p:cBhvr additive="base">
                                        <p:cTn id="24" dur="500" fill="hold"/>
                                        <p:tgtEl>
                                          <p:spTgt spid="28677"/>
                                        </p:tgtEl>
                                        <p:attrNameLst>
                                          <p:attrName>ppt_x</p:attrName>
                                        </p:attrNameLst>
                                      </p:cBhvr>
                                      <p:tavLst>
                                        <p:tav tm="0">
                                          <p:val>
                                            <p:strVal val="1+#ppt_w/2"/>
                                          </p:val>
                                        </p:tav>
                                        <p:tav tm="100000">
                                          <p:val>
                                            <p:strVal val="#ppt_x"/>
                                          </p:val>
                                        </p:tav>
                                      </p:tavLst>
                                    </p:anim>
                                    <p:anim calcmode="lin" valueType="num">
                                      <p:cBhvr additive="base">
                                        <p:cTn id="25" dur="500" fill="hold"/>
                                        <p:tgtEl>
                                          <p:spTgt spid="286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5" grpId="0" animBg="1"/>
      <p:bldP spid="28677" grpId="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圆角矩形标注 9"/>
          <p:cNvSpPr>
            <a:spLocks noChangeArrowheads="1"/>
          </p:cNvSpPr>
          <p:nvPr/>
        </p:nvSpPr>
        <p:spPr bwMode="auto">
          <a:xfrm>
            <a:off x="1331913" y="836613"/>
            <a:ext cx="7127875" cy="2232025"/>
          </a:xfrm>
          <a:prstGeom prst="wedgeRoundRectCallout">
            <a:avLst>
              <a:gd name="adj1" fmla="val -31292"/>
              <a:gd name="adj2" fmla="val 78167"/>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600" b="1">
                <a:cs typeface="Times New Roman" pitchFamily="18" charset="0"/>
              </a:rPr>
              <a:t>There will be more trees and flowers. The air will be cleaner. The skies will be bluer. </a:t>
            </a:r>
            <a:endParaRPr lang="zh-CN" altLang="en-US" sz="3600" b="1">
              <a:cs typeface="Times New Roman" pitchFamily="18" charset="0"/>
            </a:endParaRPr>
          </a:p>
        </p:txBody>
      </p:sp>
      <p:pic>
        <p:nvPicPr>
          <p:cNvPr id="29699" name="Picture 5" descr="http://t1.baidu.com/it/u=860594457,837211659&amp;fm=23&amp;gp=0.jpg"/>
          <p:cNvPicPr>
            <a:picLocks noChangeAspect="1" noChangeArrowheads="1"/>
          </p:cNvPicPr>
          <p:nvPr/>
        </p:nvPicPr>
        <p:blipFill>
          <a:blip r:embed="rId3">
            <a:extLst>
              <a:ext uri="{28A0092B-C50C-407E-A947-70E740481C1C}">
                <a14:useLocalDpi xmlns:a14="http://schemas.microsoft.com/office/drawing/2010/main" val="0"/>
              </a:ext>
            </a:extLst>
          </a:blip>
          <a:srcRect b="10799"/>
          <a:stretch>
            <a:fillRect/>
          </a:stretch>
        </p:blipFill>
        <p:spPr bwMode="auto">
          <a:xfrm>
            <a:off x="3132138" y="3500438"/>
            <a:ext cx="2203450"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p:cTn id="7" dur="500" fill="hold"/>
                                        <p:tgtEl>
                                          <p:spTgt spid="29699"/>
                                        </p:tgtEl>
                                        <p:attrNameLst>
                                          <p:attrName>ppt_w</p:attrName>
                                        </p:attrNameLst>
                                      </p:cBhvr>
                                      <p:tavLst>
                                        <p:tav tm="0">
                                          <p:val>
                                            <p:fltVal val="0"/>
                                          </p:val>
                                        </p:tav>
                                        <p:tav tm="100000">
                                          <p:val>
                                            <p:strVal val="#ppt_w"/>
                                          </p:val>
                                        </p:tav>
                                      </p:tavLst>
                                    </p:anim>
                                    <p:anim calcmode="lin" valueType="num">
                                      <p:cBhvr>
                                        <p:cTn id="8" dur="500" fill="hold"/>
                                        <p:tgtEl>
                                          <p:spTgt spid="29699"/>
                                        </p:tgtEl>
                                        <p:attrNameLst>
                                          <p:attrName>ppt_h</p:attrName>
                                        </p:attrNameLst>
                                      </p:cBhvr>
                                      <p:tavLst>
                                        <p:tav tm="0">
                                          <p:val>
                                            <p:fltVal val="0"/>
                                          </p:val>
                                        </p:tav>
                                        <p:tav tm="100000">
                                          <p:val>
                                            <p:strVal val="#ppt_h"/>
                                          </p:val>
                                        </p:tav>
                                      </p:tavLst>
                                    </p:anim>
                                    <p:animEffect transition="in" filter="fade">
                                      <p:cBhvr>
                                        <p:cTn id="9" dur="500"/>
                                        <p:tgtEl>
                                          <p:spTgt spid="29699"/>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 presetClass="entr" presetSubtype="2" fill="hold" grpId="0" nodeType="clickEffect">
                                  <p:stCondLst>
                                    <p:cond delay="0"/>
                                  </p:stCondLst>
                                  <p:childTnLst>
                                    <p:set>
                                      <p:cBhvr>
                                        <p:cTn id="13" dur="1" fill="hold">
                                          <p:stCondLst>
                                            <p:cond delay="0"/>
                                          </p:stCondLst>
                                        </p:cTn>
                                        <p:tgtEl>
                                          <p:spTgt spid="29698"/>
                                        </p:tgtEl>
                                        <p:attrNameLst>
                                          <p:attrName>style.visibility</p:attrName>
                                        </p:attrNameLst>
                                      </p:cBhvr>
                                      <p:to>
                                        <p:strVal val="visible"/>
                                      </p:to>
                                    </p:set>
                                    <p:anim calcmode="lin" valueType="num">
                                      <p:cBhvr additive="base">
                                        <p:cTn id="14" dur="500" fill="hold"/>
                                        <p:tgtEl>
                                          <p:spTgt spid="29698"/>
                                        </p:tgtEl>
                                        <p:attrNameLst>
                                          <p:attrName>ppt_x</p:attrName>
                                        </p:attrNameLst>
                                      </p:cBhvr>
                                      <p:tavLst>
                                        <p:tav tm="0">
                                          <p:val>
                                            <p:strVal val="1+#ppt_w/2"/>
                                          </p:val>
                                        </p:tav>
                                        <p:tav tm="100000">
                                          <p:val>
                                            <p:strVal val="#ppt_x"/>
                                          </p:val>
                                        </p:tav>
                                      </p:tavLst>
                                    </p:anim>
                                    <p:anim calcmode="lin" valueType="num">
                                      <p:cBhvr additive="base">
                                        <p:cTn id="15" dur="500" fill="hold"/>
                                        <p:tgtEl>
                                          <p:spTgt spid="296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nimBg="1"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圆角矩形标注 9"/>
          <p:cNvSpPr>
            <a:spLocks noChangeArrowheads="1"/>
          </p:cNvSpPr>
          <p:nvPr/>
        </p:nvSpPr>
        <p:spPr bwMode="auto">
          <a:xfrm>
            <a:off x="1331913" y="620713"/>
            <a:ext cx="7343775" cy="3240087"/>
          </a:xfrm>
          <a:prstGeom prst="wedgeRoundRectCallout">
            <a:avLst>
              <a:gd name="adj1" fmla="val -33667"/>
              <a:gd name="adj2" fmla="val 75815"/>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600" b="1">
                <a:cs typeface="Times New Roman" pitchFamily="18" charset="0"/>
              </a:rPr>
              <a:t>There will be more people. People will live under the sea. There will be less water. Robots will do most of the heavy work. People will have more free time. </a:t>
            </a:r>
            <a:endParaRPr lang="zh-CN" altLang="en-US" sz="3600" b="1">
              <a:cs typeface="Times New Roman" pitchFamily="18" charset="0"/>
            </a:endParaRPr>
          </a:p>
        </p:txBody>
      </p:sp>
      <p:pic>
        <p:nvPicPr>
          <p:cNvPr id="30723" name="Picture 2" descr="http://t2.baidu.com/it/u=1750583219,504680345&amp;fm=23&amp;g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4149725"/>
            <a:ext cx="2116137"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30723"/>
                                        </p:tgtEl>
                                        <p:attrNameLst>
                                          <p:attrName>style.visibility</p:attrName>
                                        </p:attrNameLst>
                                      </p:cBhvr>
                                      <p:to>
                                        <p:strVal val="visible"/>
                                      </p:to>
                                    </p:set>
                                    <p:anim calcmode="lin" valueType="num">
                                      <p:cBhvr>
                                        <p:cTn id="7" dur="500" fill="hold"/>
                                        <p:tgtEl>
                                          <p:spTgt spid="30723"/>
                                        </p:tgtEl>
                                        <p:attrNameLst>
                                          <p:attrName>ppt_w</p:attrName>
                                        </p:attrNameLst>
                                      </p:cBhvr>
                                      <p:tavLst>
                                        <p:tav tm="0">
                                          <p:val>
                                            <p:fltVal val="0"/>
                                          </p:val>
                                        </p:tav>
                                        <p:tav tm="100000">
                                          <p:val>
                                            <p:strVal val="#ppt_w"/>
                                          </p:val>
                                        </p:tav>
                                      </p:tavLst>
                                    </p:anim>
                                    <p:anim calcmode="lin" valueType="num">
                                      <p:cBhvr>
                                        <p:cTn id="8" dur="500" fill="hold"/>
                                        <p:tgtEl>
                                          <p:spTgt spid="30723"/>
                                        </p:tgtEl>
                                        <p:attrNameLst>
                                          <p:attrName>ppt_h</p:attrName>
                                        </p:attrNameLst>
                                      </p:cBhvr>
                                      <p:tavLst>
                                        <p:tav tm="0">
                                          <p:val>
                                            <p:fltVal val="0"/>
                                          </p:val>
                                        </p:tav>
                                        <p:tav tm="100000">
                                          <p:val>
                                            <p:strVal val="#ppt_h"/>
                                          </p:val>
                                        </p:tav>
                                      </p:tavLst>
                                    </p:anim>
                                    <p:animEffect transition="in" filter="fade">
                                      <p:cBhvr>
                                        <p:cTn id="9" dur="500"/>
                                        <p:tgtEl>
                                          <p:spTgt spid="3072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 presetClass="entr" presetSubtype="2" fill="hold" grpId="0" nodeType="clickEffect">
                                  <p:stCondLst>
                                    <p:cond delay="0"/>
                                  </p:stCondLst>
                                  <p:childTnLst>
                                    <p:set>
                                      <p:cBhvr>
                                        <p:cTn id="13" dur="1" fill="hold">
                                          <p:stCondLst>
                                            <p:cond delay="0"/>
                                          </p:stCondLst>
                                        </p:cTn>
                                        <p:tgtEl>
                                          <p:spTgt spid="30722"/>
                                        </p:tgtEl>
                                        <p:attrNameLst>
                                          <p:attrName>style.visibility</p:attrName>
                                        </p:attrNameLst>
                                      </p:cBhvr>
                                      <p:to>
                                        <p:strVal val="visible"/>
                                      </p:to>
                                    </p:set>
                                    <p:anim calcmode="lin" valueType="num">
                                      <p:cBhvr additive="base">
                                        <p:cTn id="14" dur="500" fill="hold"/>
                                        <p:tgtEl>
                                          <p:spTgt spid="30722"/>
                                        </p:tgtEl>
                                        <p:attrNameLst>
                                          <p:attrName>ppt_x</p:attrName>
                                        </p:attrNameLst>
                                      </p:cBhvr>
                                      <p:tavLst>
                                        <p:tav tm="0">
                                          <p:val>
                                            <p:strVal val="1+#ppt_w/2"/>
                                          </p:val>
                                        </p:tav>
                                        <p:tav tm="100000">
                                          <p:val>
                                            <p:strVal val="#ppt_x"/>
                                          </p:val>
                                        </p:tav>
                                      </p:tavLst>
                                    </p:anim>
                                    <p:anim calcmode="lin" valueType="num">
                                      <p:cBhvr additive="base">
                                        <p:cTn id="15" dur="500" fill="hold"/>
                                        <p:tgtEl>
                                          <p:spTgt spid="307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1746" name="Text Box 6"/>
          <p:cNvSpPr txBox="1">
            <a:spLocks noChangeArrowheads="1"/>
          </p:cNvSpPr>
          <p:nvPr/>
        </p:nvSpPr>
        <p:spPr bwMode="auto">
          <a:xfrm>
            <a:off x="576263" y="1196975"/>
            <a:ext cx="8243887" cy="505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400" b="1">
                <a:solidFill>
                  <a:srgbClr val="FF9900"/>
                </a:solidFill>
                <a:cs typeface="Times New Roman" pitchFamily="18" charset="0"/>
              </a:rPr>
              <a:t>There will be more people in the future. Because people will live to be 200 years old. There will be more high buildings. The cities will be more crowed but less polluted. Because there will be fewer cars and there will be more buses. People will mostly work on the internet. There will be more robots working in the factory. </a:t>
            </a:r>
          </a:p>
        </p:txBody>
      </p:sp>
      <p:sp>
        <p:nvSpPr>
          <p:cNvPr id="31747" name="WordArt 4"/>
          <p:cNvSpPr>
            <a:spLocks noChangeArrowheads="1" noChangeShapeType="1" noTextEdit="1"/>
          </p:cNvSpPr>
          <p:nvPr/>
        </p:nvSpPr>
        <p:spPr bwMode="auto">
          <a:xfrm>
            <a:off x="2484438" y="115888"/>
            <a:ext cx="3455987" cy="1052512"/>
          </a:xfrm>
          <a:prstGeom prst="rect">
            <a:avLst/>
          </a:prstGeom>
        </p:spPr>
        <p:txBody>
          <a:bodyPr wrap="none" fromWordArt="1">
            <a:prstTxWarp prst="textCanDown">
              <a:avLst>
                <a:gd name="adj" fmla="val 11537"/>
              </a:avLst>
            </a:prstTxWarp>
          </a:bodyPr>
          <a:lstStyle/>
          <a:p>
            <a:pPr algn="ctr"/>
            <a:r>
              <a:rPr lang="en-US" altLang="zh-CN" sz="4000" b="1">
                <a:ln w="9525" cmpd="sng">
                  <a:solidFill>
                    <a:srgbClr val="99CC00"/>
                  </a:solidFill>
                  <a:round/>
                  <a:headEnd/>
                  <a:tailEnd/>
                </a:ln>
                <a:solidFill>
                  <a:srgbClr val="008000"/>
                </a:solidFill>
                <a:latin typeface="Arial"/>
                <a:cs typeface="Arial"/>
              </a:rPr>
              <a:t>Report</a:t>
            </a:r>
            <a:endParaRPr lang="zh-CN" altLang="en-US" sz="4000" b="1">
              <a:ln w="9525" cmpd="sng">
                <a:solidFill>
                  <a:srgbClr val="99CC00"/>
                </a:solidFill>
                <a:round/>
                <a:headEnd/>
                <a:tailEnd/>
              </a:ln>
              <a:solidFill>
                <a:srgbClr val="008000"/>
              </a:solidFill>
              <a:latin typeface="Arial"/>
              <a:cs typeface="Arial"/>
            </a:endParaRPr>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4" presetClass="entr" presetSubtype="0" fill="hold" grpId="0" nodeType="withEffect">
                                  <p:stCondLst>
                                    <p:cond delay="0"/>
                                  </p:stCondLst>
                                  <p:childTnLst>
                                    <p:set>
                                      <p:cBhvr>
                                        <p:cTn id="6" dur="1" fill="hold">
                                          <p:stCondLst>
                                            <p:cond delay="0"/>
                                          </p:stCondLst>
                                        </p:cTn>
                                        <p:tgtEl>
                                          <p:spTgt spid="31747"/>
                                        </p:tgtEl>
                                        <p:attrNameLst>
                                          <p:attrName>style.visibility</p:attrName>
                                        </p:attrNameLst>
                                      </p:cBhvr>
                                      <p:to>
                                        <p:strVal val="visible"/>
                                      </p:to>
                                    </p:set>
                                    <p:anim to="" calcmode="lin" valueType="num">
                                      <p:cBhvr>
                                        <p:cTn id="7" dur="1" fill="hold"/>
                                        <p:tgtEl>
                                          <p:spTgt spid="31747"/>
                                        </p:tgtEl>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6" fill="hold" grpId="0" nodeType="clickEffect">
                                  <p:stCondLst>
                                    <p:cond delay="0"/>
                                  </p:stCondLst>
                                  <p:childTnLst>
                                    <p:set>
                                      <p:cBhvr>
                                        <p:cTn id="11" dur="1" fill="hold">
                                          <p:stCondLst>
                                            <p:cond delay="0"/>
                                          </p:stCondLst>
                                        </p:cTn>
                                        <p:tgtEl>
                                          <p:spTgt spid="31746"/>
                                        </p:tgtEl>
                                        <p:attrNameLst>
                                          <p:attrName>style.visibility</p:attrName>
                                        </p:attrNameLst>
                                      </p:cBhvr>
                                      <p:to>
                                        <p:strVal val="visible"/>
                                      </p:to>
                                    </p:set>
                                    <p:anim calcmode="lin" valueType="num">
                                      <p:cBhvr additive="base">
                                        <p:cTn id="12" dur="500" fill="hold"/>
                                        <p:tgtEl>
                                          <p:spTgt spid="31746"/>
                                        </p:tgtEl>
                                        <p:attrNameLst>
                                          <p:attrName>ppt_x</p:attrName>
                                        </p:attrNameLst>
                                      </p:cBhvr>
                                      <p:tavLst>
                                        <p:tav tm="0">
                                          <p:val>
                                            <p:strVal val="1+#ppt_w/2"/>
                                          </p:val>
                                        </p:tav>
                                        <p:tav tm="100000">
                                          <p:val>
                                            <p:strVal val="#ppt_x"/>
                                          </p:val>
                                        </p:tav>
                                      </p:tavLst>
                                    </p:anim>
                                    <p:anim calcmode="lin" valueType="num">
                                      <p:cBhvr additive="base">
                                        <p:cTn id="13" dur="500" fill="hold"/>
                                        <p:tgtEl>
                                          <p:spTgt spid="317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47"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graphicFrame>
        <p:nvGraphicFramePr>
          <p:cNvPr id="32770" name="Group 2"/>
          <p:cNvGraphicFramePr>
            <a:graphicFrameLocks noGrp="1"/>
          </p:cNvGraphicFramePr>
          <p:nvPr>
            <p:ph idx="4294967295"/>
          </p:nvPr>
        </p:nvGraphicFramePr>
        <p:xfrm>
          <a:off x="360363" y="939800"/>
          <a:ext cx="8675687" cy="5729288"/>
        </p:xfrm>
        <a:graphic>
          <a:graphicData uri="http://schemas.openxmlformats.org/drawingml/2006/table">
            <a:tbl>
              <a:tblPr/>
              <a:tblGrid>
                <a:gridCol w="4338637"/>
                <a:gridCol w="4337050"/>
              </a:tblGrid>
              <a:tr h="695325">
                <a:tc gridSpan="2">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sz="3600" b="1" i="0" u="none" strike="noStrike" cap="none" normalizeH="0" baseline="0" smtClean="0">
                          <a:ln>
                            <a:noFill/>
                          </a:ln>
                          <a:solidFill>
                            <a:schemeClr val="tx1"/>
                          </a:solidFill>
                          <a:effectLst/>
                          <a:latin typeface="Times New Roman" pitchFamily="18" charset="0"/>
                          <a:ea typeface="宋体" pitchFamily="2" charset="-122"/>
                        </a:rPr>
                        <a:t>Garden City</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r>
              <a:tr h="750888">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sz="3600" b="1" i="0" u="none" strike="noStrike" cap="none" normalizeH="0" baseline="0" smtClean="0">
                          <a:ln>
                            <a:noFill/>
                          </a:ln>
                          <a:solidFill>
                            <a:schemeClr val="tx1"/>
                          </a:solidFill>
                          <a:effectLst/>
                          <a:latin typeface="Times New Roman" pitchFamily="18" charset="0"/>
                          <a:ea typeface="宋体" pitchFamily="2" charset="-122"/>
                        </a:rPr>
                        <a:t>now</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sz="3600" b="1" i="0" u="none" strike="noStrike" cap="none" normalizeH="0" baseline="0" smtClean="0">
                          <a:ln>
                            <a:noFill/>
                          </a:ln>
                          <a:solidFill>
                            <a:schemeClr val="tx1"/>
                          </a:solidFill>
                          <a:effectLst/>
                          <a:latin typeface="Times New Roman" pitchFamily="18" charset="0"/>
                          <a:ea typeface="宋体" pitchFamily="2" charset="-122"/>
                        </a:rPr>
                        <a:t>In 100 years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5325">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sz="3600" b="1" i="0" u="none" strike="noStrike" cap="none" normalizeH="0" baseline="0" smtClean="0">
                          <a:ln>
                            <a:noFill/>
                          </a:ln>
                          <a:solidFill>
                            <a:schemeClr val="tx1"/>
                          </a:solidFill>
                          <a:effectLst/>
                          <a:latin typeface="Times New Roman" pitchFamily="18" charset="0"/>
                          <a:ea typeface="宋体" pitchFamily="2" charset="-122"/>
                        </a:rPr>
                        <a:t>600 houses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sz="3600" b="1" i="0" u="none" strike="noStrike" cap="none" normalizeH="0" baseline="0" smtClean="0">
                          <a:ln>
                            <a:noFill/>
                          </a:ln>
                          <a:solidFill>
                            <a:schemeClr val="tx1"/>
                          </a:solidFill>
                          <a:effectLst/>
                          <a:latin typeface="Times New Roman" pitchFamily="18" charset="0"/>
                          <a:ea typeface="宋体" pitchFamily="2" charset="-122"/>
                        </a:rPr>
                        <a:t>1000 houses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5325">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sz="3600" b="1" i="0" u="none" strike="noStrike" cap="none" normalizeH="0" baseline="0" smtClean="0">
                          <a:ln>
                            <a:noFill/>
                          </a:ln>
                          <a:solidFill>
                            <a:schemeClr val="tx1"/>
                          </a:solidFill>
                          <a:effectLst/>
                          <a:latin typeface="Times New Roman" pitchFamily="18" charset="0"/>
                          <a:ea typeface="宋体" pitchFamily="2" charset="-122"/>
                        </a:rPr>
                        <a:t>A lot of pollution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sz="3600" b="1" i="0" u="none" strike="noStrike" cap="none" normalizeH="0" baseline="0" smtClean="0">
                          <a:ln>
                            <a:noFill/>
                          </a:ln>
                          <a:solidFill>
                            <a:schemeClr val="tx1"/>
                          </a:solidFill>
                          <a:effectLst/>
                          <a:latin typeface="Times New Roman" pitchFamily="18" charset="0"/>
                          <a:ea typeface="宋体" pitchFamily="2" charset="-122"/>
                        </a:rPr>
                        <a:t>Almost no pollution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0888">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sz="3600" b="1" i="0" u="none" strike="noStrike" cap="none" normalizeH="0" baseline="0" smtClean="0">
                          <a:ln>
                            <a:noFill/>
                          </a:ln>
                          <a:solidFill>
                            <a:schemeClr val="tx1"/>
                          </a:solidFill>
                          <a:effectLst/>
                          <a:latin typeface="Times New Roman" pitchFamily="18" charset="0"/>
                          <a:ea typeface="宋体" pitchFamily="2" charset="-122"/>
                        </a:rPr>
                        <a:t>Seven schools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sz="3600" b="1" i="0" u="none" strike="noStrike" cap="none" normalizeH="0" baseline="0" smtClean="0">
                          <a:ln>
                            <a:noFill/>
                          </a:ln>
                          <a:solidFill>
                            <a:schemeClr val="tx1"/>
                          </a:solidFill>
                          <a:effectLst/>
                          <a:latin typeface="Times New Roman" pitchFamily="18" charset="0"/>
                          <a:ea typeface="宋体" pitchFamily="2" charset="-122"/>
                        </a:rPr>
                        <a:t>Two schools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5325">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sz="3600" b="1" i="0" u="none" strike="noStrike" cap="none" normalizeH="0" baseline="0" smtClean="0">
                          <a:ln>
                            <a:noFill/>
                          </a:ln>
                          <a:solidFill>
                            <a:schemeClr val="tx1"/>
                          </a:solidFill>
                          <a:effectLst/>
                          <a:latin typeface="Times New Roman" pitchFamily="18" charset="0"/>
                          <a:ea typeface="宋体" pitchFamily="2" charset="-122"/>
                        </a:rPr>
                        <a:t>2400 people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sz="3600" b="1" i="0" u="none" strike="noStrike" cap="none" normalizeH="0" baseline="0" smtClean="0">
                          <a:ln>
                            <a:noFill/>
                          </a:ln>
                          <a:solidFill>
                            <a:schemeClr val="tx1"/>
                          </a:solidFill>
                          <a:effectLst/>
                          <a:latin typeface="Times New Roman" pitchFamily="18" charset="0"/>
                          <a:ea typeface="宋体" pitchFamily="2" charset="-122"/>
                        </a:rPr>
                        <a:t>3500 people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5325">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sz="3600" b="1" i="0" u="none" strike="noStrike" cap="none" normalizeH="0" baseline="0" smtClean="0">
                          <a:ln>
                            <a:noFill/>
                          </a:ln>
                          <a:solidFill>
                            <a:schemeClr val="tx1"/>
                          </a:solidFill>
                          <a:effectLst/>
                          <a:latin typeface="Times New Roman" pitchFamily="18" charset="0"/>
                          <a:ea typeface="宋体" pitchFamily="2" charset="-122"/>
                        </a:rPr>
                        <a:t>A lot of snow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sz="3600" b="1" i="0" u="none" strike="noStrike" cap="none" normalizeH="0" baseline="0" smtClean="0">
                          <a:ln>
                            <a:noFill/>
                          </a:ln>
                          <a:solidFill>
                            <a:schemeClr val="tx1"/>
                          </a:solidFill>
                          <a:effectLst/>
                          <a:latin typeface="Times New Roman" pitchFamily="18" charset="0"/>
                          <a:ea typeface="宋体" pitchFamily="2" charset="-122"/>
                        </a:rPr>
                        <a:t>A little snow</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0888">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sz="3600" b="1" i="0" u="none" strike="noStrike" cap="none" normalizeH="0" baseline="0" smtClean="0">
                          <a:ln>
                            <a:noFill/>
                          </a:ln>
                          <a:solidFill>
                            <a:schemeClr val="tx1"/>
                          </a:solidFill>
                          <a:effectLst/>
                          <a:latin typeface="Times New Roman" pitchFamily="18" charset="0"/>
                          <a:ea typeface="宋体" pitchFamily="2" charset="-122"/>
                        </a:rPr>
                        <a:t>Six movie theaters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sz="3600" b="1" i="0" u="none" strike="noStrike" cap="none" normalizeH="0" baseline="0" smtClean="0">
                          <a:ln>
                            <a:noFill/>
                          </a:ln>
                          <a:solidFill>
                            <a:schemeClr val="tx1"/>
                          </a:solidFill>
                          <a:effectLst/>
                          <a:latin typeface="Times New Roman" pitchFamily="18" charset="0"/>
                          <a:ea typeface="宋体" pitchFamily="2" charset="-122"/>
                        </a:rPr>
                        <a:t>Two movie theaters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2798" name="WordArt 4"/>
          <p:cNvSpPr>
            <a:spLocks noChangeArrowheads="1" noChangeShapeType="1" noTextEdit="1"/>
          </p:cNvSpPr>
          <p:nvPr/>
        </p:nvSpPr>
        <p:spPr bwMode="auto">
          <a:xfrm>
            <a:off x="2555875" y="115888"/>
            <a:ext cx="3744913" cy="692150"/>
          </a:xfrm>
          <a:prstGeom prst="rect">
            <a:avLst/>
          </a:prstGeom>
        </p:spPr>
        <p:txBody>
          <a:bodyPr wrap="none" fromWordArt="1">
            <a:prstTxWarp prst="textCanDown">
              <a:avLst>
                <a:gd name="adj" fmla="val 11537"/>
              </a:avLst>
            </a:prstTxWarp>
          </a:bodyPr>
          <a:lstStyle/>
          <a:p>
            <a:pPr algn="ctr"/>
            <a:r>
              <a:rPr lang="en-US" altLang="zh-CN" sz="4000" b="1">
                <a:ln w="9525" cmpd="sng">
                  <a:solidFill>
                    <a:srgbClr val="99CC00"/>
                  </a:solidFill>
                  <a:round/>
                  <a:headEnd/>
                  <a:tailEnd/>
                </a:ln>
                <a:solidFill>
                  <a:srgbClr val="FF0000"/>
                </a:solidFill>
                <a:latin typeface="Arial"/>
                <a:cs typeface="Arial"/>
              </a:rPr>
              <a:t>Exercises</a:t>
            </a:r>
            <a:endParaRPr lang="zh-CN" altLang="en-US" sz="4000" b="1">
              <a:ln w="9525" cmpd="sng">
                <a:solidFill>
                  <a:srgbClr val="99CC00"/>
                </a:solidFill>
                <a:round/>
                <a:headEnd/>
                <a:tailEnd/>
              </a:ln>
              <a:solidFill>
                <a:srgbClr val="FF0000"/>
              </a:solidFill>
              <a:latin typeface="Arial"/>
              <a:cs typeface="Arial"/>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16" fill="hold" grpId="0" nodeType="withEffect">
                                  <p:stCondLst>
                                    <p:cond delay="0"/>
                                  </p:stCondLst>
                                  <p:childTnLst>
                                    <p:set>
                                      <p:cBhvr>
                                        <p:cTn id="6" dur="1" fill="hold">
                                          <p:stCondLst>
                                            <p:cond delay="0"/>
                                          </p:stCondLst>
                                        </p:cTn>
                                        <p:tgtEl>
                                          <p:spTgt spid="32798"/>
                                        </p:tgtEl>
                                        <p:attrNameLst>
                                          <p:attrName>style.visibility</p:attrName>
                                        </p:attrNameLst>
                                      </p:cBhvr>
                                      <p:to>
                                        <p:strVal val="visible"/>
                                      </p:to>
                                    </p:set>
                                    <p:animEffect transition="in" filter="diamond(in)">
                                      <p:cBhvr>
                                        <p:cTn id="7" dur="500"/>
                                        <p:tgtEl>
                                          <p:spTgt spid="327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0" fill="hold" nodeType="clickEffect">
                                  <p:stCondLst>
                                    <p:cond delay="0"/>
                                  </p:stCondLst>
                                  <p:childTnLst>
                                    <p:set>
                                      <p:cBhvr>
                                        <p:cTn id="11" dur="1" fill="hold">
                                          <p:stCondLst>
                                            <p:cond delay="0"/>
                                          </p:stCondLst>
                                        </p:cTn>
                                        <p:tgtEl>
                                          <p:spTgt spid="32770"/>
                                        </p:tgtEl>
                                        <p:attrNameLst>
                                          <p:attrName>style.visibility</p:attrName>
                                        </p:attrNameLst>
                                      </p:cBhvr>
                                      <p:to>
                                        <p:strVal val="visible"/>
                                      </p:to>
                                    </p:set>
                                    <p:anim calcmode="lin" valueType="num">
                                      <p:cBhvr>
                                        <p:cTn id="12" dur="500" fill="hold"/>
                                        <p:tgtEl>
                                          <p:spTgt spid="32770"/>
                                        </p:tgtEl>
                                        <p:attrNameLst>
                                          <p:attrName>ppt_w</p:attrName>
                                        </p:attrNameLst>
                                      </p:cBhvr>
                                      <p:tavLst>
                                        <p:tav tm="0">
                                          <p:val>
                                            <p:fltVal val="0"/>
                                          </p:val>
                                        </p:tav>
                                        <p:tav tm="100000">
                                          <p:val>
                                            <p:strVal val="#ppt_w"/>
                                          </p:val>
                                        </p:tav>
                                      </p:tavLst>
                                    </p:anim>
                                    <p:anim calcmode="lin" valueType="num">
                                      <p:cBhvr>
                                        <p:cTn id="13" dur="500" fill="hold"/>
                                        <p:tgtEl>
                                          <p:spTgt spid="32770"/>
                                        </p:tgtEl>
                                        <p:attrNameLst>
                                          <p:attrName>ppt_h</p:attrName>
                                        </p:attrNameLst>
                                      </p:cBhvr>
                                      <p:tavLst>
                                        <p:tav tm="0">
                                          <p:val>
                                            <p:fltVal val="0"/>
                                          </p:val>
                                        </p:tav>
                                        <p:tav tm="100000">
                                          <p:val>
                                            <p:strVal val="#ppt_h"/>
                                          </p:val>
                                        </p:tav>
                                      </p:tavLst>
                                    </p:anim>
                                    <p:animEffect transition="in" filter="fade">
                                      <p:cBhvr>
                                        <p:cTn id="14" dur="500"/>
                                        <p:tgtEl>
                                          <p:spTgt spid="327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98"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WordArt 4"/>
          <p:cNvSpPr>
            <a:spLocks noChangeArrowheads="1" noChangeShapeType="1" noTextEdit="1"/>
          </p:cNvSpPr>
          <p:nvPr/>
        </p:nvSpPr>
        <p:spPr bwMode="auto">
          <a:xfrm>
            <a:off x="2771775" y="765175"/>
            <a:ext cx="3024188" cy="792163"/>
          </a:xfrm>
          <a:prstGeom prst="rect">
            <a:avLst/>
          </a:prstGeom>
        </p:spPr>
        <p:txBody>
          <a:bodyPr wrap="none" fromWordArt="1">
            <a:prstTxWarp prst="textDoubleWave1">
              <a:avLst>
                <a:gd name="adj1" fmla="val 6500"/>
                <a:gd name="adj2" fmla="val 0"/>
              </a:avLst>
            </a:prstTxWarp>
          </a:bodyPr>
          <a:lstStyle/>
          <a:p>
            <a:pPr algn="ctr"/>
            <a:r>
              <a:rPr lang="en-US" altLang="zh-CN" sz="4000" b="1" kern="10" spc="-400">
                <a:ln w="12700" cmpd="sng">
                  <a:solidFill>
                    <a:srgbClr val="000099"/>
                  </a:solidFill>
                  <a:round/>
                  <a:headEnd/>
                  <a:tailEnd/>
                </a:ln>
                <a:solidFill>
                  <a:srgbClr val="FF00FF"/>
                </a:solidFill>
                <a:effectLst>
                  <a:outerShdw dist="125724" dir="18900000" algn="ctr" rotWithShape="0">
                    <a:srgbClr val="000099"/>
                  </a:outerShdw>
                </a:effectLst>
                <a:latin typeface="Arial"/>
                <a:cs typeface="Arial"/>
              </a:rPr>
              <a:t>Revision</a:t>
            </a:r>
            <a:endParaRPr lang="zh-CN" altLang="en-US" sz="4000" b="1" kern="10" spc="-400">
              <a:ln w="12700" cmpd="sng">
                <a:solidFill>
                  <a:srgbClr val="000099"/>
                </a:solidFill>
                <a:round/>
                <a:headEnd/>
                <a:tailEnd/>
              </a:ln>
              <a:solidFill>
                <a:srgbClr val="FF00FF"/>
              </a:solidFill>
              <a:effectLst>
                <a:outerShdw dist="125724" dir="18900000" algn="ctr" rotWithShape="0">
                  <a:srgbClr val="000099"/>
                </a:outerShdw>
              </a:effectLst>
              <a:latin typeface="Arial"/>
              <a:cs typeface="Arial"/>
            </a:endParaRPr>
          </a:p>
        </p:txBody>
      </p:sp>
      <p:pic>
        <p:nvPicPr>
          <p:cNvPr id="5123" name="Picture 8" descr="http://t3.baidu.com/it/u=3210768007,1373869163&amp;fm=23&amp;g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975" y="4294188"/>
            <a:ext cx="1922463" cy="168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9" descr="http://t1.baidu.com/it/u=2314183632,1697297823&amp;fm=23&amp;gp=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9338" y="4294188"/>
            <a:ext cx="1484312" cy="187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圆角矩形标注 7"/>
          <p:cNvSpPr>
            <a:spLocks noChangeArrowheads="1"/>
          </p:cNvSpPr>
          <p:nvPr/>
        </p:nvSpPr>
        <p:spPr bwMode="auto">
          <a:xfrm>
            <a:off x="431800" y="1917700"/>
            <a:ext cx="3708400" cy="1511300"/>
          </a:xfrm>
          <a:prstGeom prst="wedgeRoundRectCallout">
            <a:avLst>
              <a:gd name="adj1" fmla="val 28167"/>
              <a:gd name="adj2" fmla="val 73528"/>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600" b="1">
                <a:cs typeface="Times New Roman" pitchFamily="18" charset="0"/>
              </a:rPr>
              <a:t>What are you reading, Jill? …</a:t>
            </a:r>
            <a:endParaRPr lang="zh-CN" altLang="en-US" sz="3600" b="1">
              <a:cs typeface="Times New Roman" pitchFamily="18" charset="0"/>
            </a:endParaRPr>
          </a:p>
        </p:txBody>
      </p:sp>
      <p:sp>
        <p:nvSpPr>
          <p:cNvPr id="5126" name="圆角矩形标注 9"/>
          <p:cNvSpPr>
            <a:spLocks noChangeArrowheads="1"/>
          </p:cNvSpPr>
          <p:nvPr/>
        </p:nvSpPr>
        <p:spPr bwMode="auto">
          <a:xfrm>
            <a:off x="4498975" y="1773238"/>
            <a:ext cx="4321175" cy="1871662"/>
          </a:xfrm>
          <a:prstGeom prst="wedgeRoundRectCallout">
            <a:avLst>
              <a:gd name="adj1" fmla="val -30968"/>
              <a:gd name="adj2" fmla="val 71884"/>
              <a:gd name="adj3" fmla="val 16667"/>
            </a:avLst>
          </a:prstGeom>
          <a:noFill/>
          <a:ln w="25400" cmpd="sng">
            <a:solidFill>
              <a:srgbClr val="89A4A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r>
              <a:rPr lang="en-US" sz="3600" b="1">
                <a:cs typeface="Times New Roman" pitchFamily="18" charset="0"/>
              </a:rPr>
              <a:t>It’s a book about the future. …</a:t>
            </a:r>
            <a:endParaRPr lang="zh-CN" altLang="en-US" sz="3600" b="1">
              <a:cs typeface="Times New Roman" pitchFamily="18" charset="0"/>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0" fill="hold" nodeType="clickEffect">
                                  <p:stCondLst>
                                    <p:cond delay="0"/>
                                  </p:stCondLst>
                                  <p:childTnLst>
                                    <p:set>
                                      <p:cBhvr>
                                        <p:cTn id="11" dur="1" fill="hold">
                                          <p:stCondLst>
                                            <p:cond delay="0"/>
                                          </p:stCondLst>
                                        </p:cTn>
                                        <p:tgtEl>
                                          <p:spTgt spid="5123"/>
                                        </p:tgtEl>
                                        <p:attrNameLst>
                                          <p:attrName>style.visibility</p:attrName>
                                        </p:attrNameLst>
                                      </p:cBhvr>
                                      <p:to>
                                        <p:strVal val="visible"/>
                                      </p:to>
                                    </p:set>
                                    <p:anim calcmode="lin" valueType="num">
                                      <p:cBhvr>
                                        <p:cTn id="12" dur="500" fill="hold"/>
                                        <p:tgtEl>
                                          <p:spTgt spid="5123"/>
                                        </p:tgtEl>
                                        <p:attrNameLst>
                                          <p:attrName>ppt_w</p:attrName>
                                        </p:attrNameLst>
                                      </p:cBhvr>
                                      <p:tavLst>
                                        <p:tav tm="0">
                                          <p:val>
                                            <p:fltVal val="0"/>
                                          </p:val>
                                        </p:tav>
                                        <p:tav tm="100000">
                                          <p:val>
                                            <p:strVal val="#ppt_w"/>
                                          </p:val>
                                        </p:tav>
                                      </p:tavLst>
                                    </p:anim>
                                    <p:anim calcmode="lin" valueType="num">
                                      <p:cBhvr>
                                        <p:cTn id="13" dur="500" fill="hold"/>
                                        <p:tgtEl>
                                          <p:spTgt spid="5123"/>
                                        </p:tgtEl>
                                        <p:attrNameLst>
                                          <p:attrName>ppt_h</p:attrName>
                                        </p:attrNameLst>
                                      </p:cBhvr>
                                      <p:tavLst>
                                        <p:tav tm="0">
                                          <p:val>
                                            <p:fltVal val="0"/>
                                          </p:val>
                                        </p:tav>
                                        <p:tav tm="100000">
                                          <p:val>
                                            <p:strVal val="#ppt_h"/>
                                          </p:val>
                                        </p:tav>
                                      </p:tavLst>
                                    </p:anim>
                                    <p:animEffect transition="in" filter="fade">
                                      <p:cBhvr>
                                        <p:cTn id="14" dur="500"/>
                                        <p:tgtEl>
                                          <p:spTgt spid="5123"/>
                                        </p:tgtEl>
                                      </p:cBhvr>
                                    </p:animEffect>
                                  </p:childTnLst>
                                </p:cTn>
                              </p:par>
                              <p:par>
                                <p:cTn id="15" presetID="53" presetClass="entr" presetSubtype="0" fill="hold" nodeType="withEffect">
                                  <p:stCondLst>
                                    <p:cond delay="0"/>
                                  </p:stCondLst>
                                  <p:childTnLst>
                                    <p:set>
                                      <p:cBhvr>
                                        <p:cTn id="16" dur="1" fill="hold">
                                          <p:stCondLst>
                                            <p:cond delay="0"/>
                                          </p:stCondLst>
                                        </p:cTn>
                                        <p:tgtEl>
                                          <p:spTgt spid="5124"/>
                                        </p:tgtEl>
                                        <p:attrNameLst>
                                          <p:attrName>style.visibility</p:attrName>
                                        </p:attrNameLst>
                                      </p:cBhvr>
                                      <p:to>
                                        <p:strVal val="visible"/>
                                      </p:to>
                                    </p:set>
                                    <p:anim calcmode="lin" valueType="num">
                                      <p:cBhvr>
                                        <p:cTn id="17" dur="500" fill="hold"/>
                                        <p:tgtEl>
                                          <p:spTgt spid="5124"/>
                                        </p:tgtEl>
                                        <p:attrNameLst>
                                          <p:attrName>ppt_w</p:attrName>
                                        </p:attrNameLst>
                                      </p:cBhvr>
                                      <p:tavLst>
                                        <p:tav tm="0">
                                          <p:val>
                                            <p:fltVal val="0"/>
                                          </p:val>
                                        </p:tav>
                                        <p:tav tm="100000">
                                          <p:val>
                                            <p:strVal val="#ppt_w"/>
                                          </p:val>
                                        </p:tav>
                                      </p:tavLst>
                                    </p:anim>
                                    <p:anim calcmode="lin" valueType="num">
                                      <p:cBhvr>
                                        <p:cTn id="18" dur="500" fill="hold"/>
                                        <p:tgtEl>
                                          <p:spTgt spid="5124"/>
                                        </p:tgtEl>
                                        <p:attrNameLst>
                                          <p:attrName>ppt_h</p:attrName>
                                        </p:attrNameLst>
                                      </p:cBhvr>
                                      <p:tavLst>
                                        <p:tav tm="0">
                                          <p:val>
                                            <p:fltVal val="0"/>
                                          </p:val>
                                        </p:tav>
                                        <p:tav tm="100000">
                                          <p:val>
                                            <p:strVal val="#ppt_h"/>
                                          </p:val>
                                        </p:tav>
                                      </p:tavLst>
                                    </p:anim>
                                    <p:animEffect transition="in" filter="fade">
                                      <p:cBhvr>
                                        <p:cTn id="19" dur="500"/>
                                        <p:tgtEl>
                                          <p:spTgt spid="512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5125"/>
                                        </p:tgtEl>
                                        <p:attrNameLst>
                                          <p:attrName>style.visibility</p:attrName>
                                        </p:attrNameLst>
                                      </p:cBhvr>
                                      <p:to>
                                        <p:strVal val="visible"/>
                                      </p:to>
                                    </p:set>
                                    <p:anim calcmode="lin" valueType="num">
                                      <p:cBhvr additive="base">
                                        <p:cTn id="24" dur="500" fill="hold"/>
                                        <p:tgtEl>
                                          <p:spTgt spid="5125"/>
                                        </p:tgtEl>
                                        <p:attrNameLst>
                                          <p:attrName>ppt_x</p:attrName>
                                        </p:attrNameLst>
                                      </p:cBhvr>
                                      <p:tavLst>
                                        <p:tav tm="0">
                                          <p:val>
                                            <p:strVal val="0-#ppt_w/2"/>
                                          </p:val>
                                        </p:tav>
                                        <p:tav tm="100000">
                                          <p:val>
                                            <p:strVal val="#ppt_x"/>
                                          </p:val>
                                        </p:tav>
                                      </p:tavLst>
                                    </p:anim>
                                    <p:anim calcmode="lin" valueType="num">
                                      <p:cBhvr additive="base">
                                        <p:cTn id="25" dur="500" fill="hold"/>
                                        <p:tgtEl>
                                          <p:spTgt spid="5125"/>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5126"/>
                                        </p:tgtEl>
                                        <p:attrNameLst>
                                          <p:attrName>style.visibility</p:attrName>
                                        </p:attrNameLst>
                                      </p:cBhvr>
                                      <p:to>
                                        <p:strVal val="visible"/>
                                      </p:to>
                                    </p:set>
                                    <p:anim calcmode="lin" valueType="num">
                                      <p:cBhvr additive="base">
                                        <p:cTn id="30" dur="500" fill="hold"/>
                                        <p:tgtEl>
                                          <p:spTgt spid="5126"/>
                                        </p:tgtEl>
                                        <p:attrNameLst>
                                          <p:attrName>ppt_x</p:attrName>
                                        </p:attrNameLst>
                                      </p:cBhvr>
                                      <p:tavLst>
                                        <p:tav tm="0">
                                          <p:val>
                                            <p:strVal val="1+#ppt_w/2"/>
                                          </p:val>
                                        </p:tav>
                                        <p:tav tm="100000">
                                          <p:val>
                                            <p:strVal val="#ppt_x"/>
                                          </p:val>
                                        </p:tav>
                                      </p:tavLst>
                                    </p:anim>
                                    <p:anim calcmode="lin" valueType="num">
                                      <p:cBhvr additive="base">
                                        <p:cTn id="31" dur="500" fill="hold"/>
                                        <p:tgtEl>
                                          <p:spTgt spid="51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5" grpId="0" animBg="1" autoUpdateAnimBg="0"/>
      <p:bldP spid="5126" grpId="0" animBg="1"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3794" name="Text Box 60"/>
          <p:cNvSpPr txBox="1">
            <a:spLocks noChangeArrowheads="1"/>
          </p:cNvSpPr>
          <p:nvPr/>
        </p:nvSpPr>
        <p:spPr bwMode="auto">
          <a:xfrm>
            <a:off x="395288" y="1700213"/>
            <a:ext cx="8242300" cy="404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1. There will be _____ houses.</a:t>
            </a:r>
          </a:p>
          <a:p>
            <a:pPr eaLnBrk="1" hangingPunct="1">
              <a:lnSpc>
                <a:spcPct val="120000"/>
              </a:lnSpc>
            </a:pPr>
            <a:r>
              <a:rPr lang="en-US" sz="3600" b="1"/>
              <a:t>2.  There will be ______ pollution.</a:t>
            </a:r>
          </a:p>
          <a:p>
            <a:pPr eaLnBrk="1" hangingPunct="1">
              <a:lnSpc>
                <a:spcPct val="120000"/>
              </a:lnSpc>
            </a:pPr>
            <a:r>
              <a:rPr lang="en-US" sz="3600" b="1"/>
              <a:t>3.  There will be _______ schools.</a:t>
            </a:r>
          </a:p>
          <a:p>
            <a:pPr eaLnBrk="1" hangingPunct="1">
              <a:lnSpc>
                <a:spcPct val="120000"/>
              </a:lnSpc>
            </a:pPr>
            <a:r>
              <a:rPr lang="en-US" sz="3600" b="1"/>
              <a:t>4.  There will be _______ people.</a:t>
            </a:r>
          </a:p>
          <a:p>
            <a:pPr eaLnBrk="1" hangingPunct="1">
              <a:lnSpc>
                <a:spcPct val="120000"/>
              </a:lnSpc>
            </a:pPr>
            <a:r>
              <a:rPr lang="en-US" sz="3600" b="1"/>
              <a:t>5.  There will be _______ snow.</a:t>
            </a:r>
          </a:p>
          <a:p>
            <a:pPr eaLnBrk="1" hangingPunct="1">
              <a:lnSpc>
                <a:spcPct val="120000"/>
              </a:lnSpc>
            </a:pPr>
            <a:r>
              <a:rPr lang="en-US" sz="3600" b="1"/>
              <a:t>6 . There will be ______ movie theaters.</a:t>
            </a:r>
          </a:p>
        </p:txBody>
      </p:sp>
      <p:sp>
        <p:nvSpPr>
          <p:cNvPr id="33795" name="Text Box 6"/>
          <p:cNvSpPr txBox="1">
            <a:spLocks noChangeArrowheads="1"/>
          </p:cNvSpPr>
          <p:nvPr/>
        </p:nvSpPr>
        <p:spPr bwMode="auto">
          <a:xfrm>
            <a:off x="3597275" y="1792288"/>
            <a:ext cx="1295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r>
              <a:rPr lang="en-US" sz="3600" b="1">
                <a:solidFill>
                  <a:srgbClr val="FF0000"/>
                </a:solidFill>
              </a:rPr>
              <a:t>more </a:t>
            </a:r>
          </a:p>
        </p:txBody>
      </p:sp>
      <p:sp>
        <p:nvSpPr>
          <p:cNvPr id="33796" name="Text Box 7"/>
          <p:cNvSpPr txBox="1">
            <a:spLocks noChangeArrowheads="1"/>
          </p:cNvSpPr>
          <p:nvPr/>
        </p:nvSpPr>
        <p:spPr bwMode="auto">
          <a:xfrm>
            <a:off x="3884613" y="2506663"/>
            <a:ext cx="13684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r>
              <a:rPr lang="en-US" sz="3600" b="1">
                <a:solidFill>
                  <a:srgbClr val="FF0000"/>
                </a:solidFill>
              </a:rPr>
              <a:t>less</a:t>
            </a:r>
          </a:p>
        </p:txBody>
      </p:sp>
      <p:sp>
        <p:nvSpPr>
          <p:cNvPr id="33797" name="Text Box 8"/>
          <p:cNvSpPr txBox="1">
            <a:spLocks noChangeArrowheads="1"/>
          </p:cNvSpPr>
          <p:nvPr/>
        </p:nvSpPr>
        <p:spPr bwMode="auto">
          <a:xfrm>
            <a:off x="3813175" y="3154363"/>
            <a:ext cx="15843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r>
              <a:rPr lang="en-US" sz="3600" b="1">
                <a:solidFill>
                  <a:srgbClr val="FF0000"/>
                </a:solidFill>
              </a:rPr>
              <a:t>fewer </a:t>
            </a:r>
          </a:p>
        </p:txBody>
      </p:sp>
      <p:sp>
        <p:nvSpPr>
          <p:cNvPr id="33798" name="Text Box 5"/>
          <p:cNvSpPr txBox="1">
            <a:spLocks noChangeArrowheads="1"/>
          </p:cNvSpPr>
          <p:nvPr/>
        </p:nvSpPr>
        <p:spPr bwMode="auto">
          <a:xfrm>
            <a:off x="215900" y="777875"/>
            <a:ext cx="8748713"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zh-CN" altLang="en-US" sz="3400" b="1">
                <a:solidFill>
                  <a:srgbClr val="0000FF"/>
                </a:solidFill>
                <a:latin typeface="Arial" pitchFamily="34" charset="0"/>
              </a:rPr>
              <a:t>根据上面的表格用</a:t>
            </a:r>
            <a:r>
              <a:rPr lang="en-US" sz="3400" b="1">
                <a:solidFill>
                  <a:srgbClr val="0000FF"/>
                </a:solidFill>
                <a:latin typeface="Arial" pitchFamily="34" charset="0"/>
              </a:rPr>
              <a:t>more, less, fewer</a:t>
            </a:r>
            <a:r>
              <a:rPr lang="zh-CN" altLang="en-US" sz="3400" b="1">
                <a:solidFill>
                  <a:srgbClr val="0000FF"/>
                </a:solidFill>
                <a:latin typeface="Arial" pitchFamily="34" charset="0"/>
              </a:rPr>
              <a:t>填空。</a:t>
            </a:r>
            <a:endParaRPr lang="en-US" sz="3400" b="1">
              <a:solidFill>
                <a:srgbClr val="0000FF"/>
              </a:solidFill>
              <a:latin typeface="Arial" pitchFamily="34" charset="0"/>
            </a:endParaRPr>
          </a:p>
        </p:txBody>
      </p:sp>
      <p:sp>
        <p:nvSpPr>
          <p:cNvPr id="33799" name="Text Box 5"/>
          <p:cNvSpPr txBox="1">
            <a:spLocks noChangeArrowheads="1"/>
          </p:cNvSpPr>
          <p:nvPr/>
        </p:nvSpPr>
        <p:spPr bwMode="auto">
          <a:xfrm>
            <a:off x="3813175" y="3808413"/>
            <a:ext cx="15113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r>
              <a:rPr lang="en-US" sz="3600" b="1">
                <a:solidFill>
                  <a:srgbClr val="FF0000"/>
                </a:solidFill>
              </a:rPr>
              <a:t>more</a:t>
            </a:r>
          </a:p>
        </p:txBody>
      </p:sp>
      <p:sp>
        <p:nvSpPr>
          <p:cNvPr id="33800" name="Text Box 6"/>
          <p:cNvSpPr txBox="1">
            <a:spLocks noChangeArrowheads="1"/>
          </p:cNvSpPr>
          <p:nvPr/>
        </p:nvSpPr>
        <p:spPr bwMode="auto">
          <a:xfrm>
            <a:off x="3884613" y="4449763"/>
            <a:ext cx="12239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r>
              <a:rPr lang="en-US" sz="3600" b="1">
                <a:solidFill>
                  <a:srgbClr val="FF0000"/>
                </a:solidFill>
              </a:rPr>
              <a:t>less</a:t>
            </a:r>
          </a:p>
        </p:txBody>
      </p:sp>
      <p:sp>
        <p:nvSpPr>
          <p:cNvPr id="33801" name="Text Box 8"/>
          <p:cNvSpPr txBox="1">
            <a:spLocks noChangeArrowheads="1"/>
          </p:cNvSpPr>
          <p:nvPr/>
        </p:nvSpPr>
        <p:spPr bwMode="auto">
          <a:xfrm>
            <a:off x="3813175" y="5099050"/>
            <a:ext cx="18002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r>
              <a:rPr lang="en-US" sz="3600" b="1">
                <a:solidFill>
                  <a:srgbClr val="FF0000"/>
                </a:solidFill>
              </a:rPr>
              <a:t>fewer </a:t>
            </a: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16" fill="hold" grpId="0" nodeType="withEffect">
                                  <p:stCondLst>
                                    <p:cond delay="0"/>
                                  </p:stCondLst>
                                  <p:childTnLst>
                                    <p:set>
                                      <p:cBhvr>
                                        <p:cTn id="6" dur="1" fill="hold">
                                          <p:stCondLst>
                                            <p:cond delay="0"/>
                                          </p:stCondLst>
                                        </p:cTn>
                                        <p:tgtEl>
                                          <p:spTgt spid="33798"/>
                                        </p:tgtEl>
                                        <p:attrNameLst>
                                          <p:attrName>style.visibility</p:attrName>
                                        </p:attrNameLst>
                                      </p:cBhvr>
                                      <p:to>
                                        <p:strVal val="visible"/>
                                      </p:to>
                                    </p:set>
                                    <p:animEffect transition="in" filter="diamond(in)">
                                      <p:cBhvr>
                                        <p:cTn id="7" dur="500"/>
                                        <p:tgtEl>
                                          <p:spTgt spid="337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33794"/>
                                        </p:tgtEl>
                                        <p:attrNameLst>
                                          <p:attrName>style.visibility</p:attrName>
                                        </p:attrNameLst>
                                      </p:cBhvr>
                                      <p:to>
                                        <p:strVal val="visible"/>
                                      </p:to>
                                    </p:set>
                                    <p:animEffect transition="in" filter="strips(downRight)">
                                      <p:cBhvr>
                                        <p:cTn id="12" dur="500"/>
                                        <p:tgtEl>
                                          <p:spTgt spid="3379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33795"/>
                                        </p:tgtEl>
                                        <p:attrNameLst>
                                          <p:attrName>style.visibility</p:attrName>
                                        </p:attrNameLst>
                                      </p:cBhvr>
                                      <p:to>
                                        <p:strVal val="visible"/>
                                      </p:to>
                                    </p:set>
                                    <p:anim calcmode="lin" valueType="num">
                                      <p:cBhvr additive="base">
                                        <p:cTn id="17" dur="500" fill="hold"/>
                                        <p:tgtEl>
                                          <p:spTgt spid="33795"/>
                                        </p:tgtEl>
                                        <p:attrNameLst>
                                          <p:attrName>ppt_x</p:attrName>
                                        </p:attrNameLst>
                                      </p:cBhvr>
                                      <p:tavLst>
                                        <p:tav tm="0">
                                          <p:val>
                                            <p:strVal val="1+#ppt_w/2"/>
                                          </p:val>
                                        </p:tav>
                                        <p:tav tm="100000">
                                          <p:val>
                                            <p:strVal val="#ppt_x"/>
                                          </p:val>
                                        </p:tav>
                                      </p:tavLst>
                                    </p:anim>
                                    <p:anim calcmode="lin" valueType="num">
                                      <p:cBhvr additive="base">
                                        <p:cTn id="18" dur="500" fill="hold"/>
                                        <p:tgtEl>
                                          <p:spTgt spid="33795"/>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6" fill="hold" grpId="0" nodeType="clickEffect">
                                  <p:stCondLst>
                                    <p:cond delay="0"/>
                                  </p:stCondLst>
                                  <p:childTnLst>
                                    <p:set>
                                      <p:cBhvr>
                                        <p:cTn id="22" dur="1" fill="hold">
                                          <p:stCondLst>
                                            <p:cond delay="0"/>
                                          </p:stCondLst>
                                        </p:cTn>
                                        <p:tgtEl>
                                          <p:spTgt spid="33796"/>
                                        </p:tgtEl>
                                        <p:attrNameLst>
                                          <p:attrName>style.visibility</p:attrName>
                                        </p:attrNameLst>
                                      </p:cBhvr>
                                      <p:to>
                                        <p:strVal val="visible"/>
                                      </p:to>
                                    </p:set>
                                    <p:anim calcmode="lin" valueType="num">
                                      <p:cBhvr additive="base">
                                        <p:cTn id="23" dur="500" fill="hold"/>
                                        <p:tgtEl>
                                          <p:spTgt spid="33796"/>
                                        </p:tgtEl>
                                        <p:attrNameLst>
                                          <p:attrName>ppt_x</p:attrName>
                                        </p:attrNameLst>
                                      </p:cBhvr>
                                      <p:tavLst>
                                        <p:tav tm="0">
                                          <p:val>
                                            <p:strVal val="1+#ppt_w/2"/>
                                          </p:val>
                                        </p:tav>
                                        <p:tav tm="100000">
                                          <p:val>
                                            <p:strVal val="#ppt_x"/>
                                          </p:val>
                                        </p:tav>
                                      </p:tavLst>
                                    </p:anim>
                                    <p:anim calcmode="lin" valueType="num">
                                      <p:cBhvr additive="base">
                                        <p:cTn id="24" dur="500" fill="hold"/>
                                        <p:tgtEl>
                                          <p:spTgt spid="33796"/>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5" presetClass="entr" presetSubtype="0" fill="hold" grpId="0" nodeType="clickEffect">
                                  <p:stCondLst>
                                    <p:cond delay="0"/>
                                  </p:stCondLst>
                                  <p:childTnLst>
                                    <p:set>
                                      <p:cBhvr>
                                        <p:cTn id="28" dur="1" fill="hold">
                                          <p:stCondLst>
                                            <p:cond delay="0"/>
                                          </p:stCondLst>
                                        </p:cTn>
                                        <p:tgtEl>
                                          <p:spTgt spid="33797"/>
                                        </p:tgtEl>
                                        <p:attrNameLst>
                                          <p:attrName>style.visibility</p:attrName>
                                        </p:attrNameLst>
                                      </p:cBhvr>
                                      <p:to>
                                        <p:strVal val="visible"/>
                                      </p:to>
                                    </p:set>
                                    <p:anim calcmode="lin" valueType="num">
                                      <p:cBhvr>
                                        <p:cTn id="29" dur="500" decel="50000" fill="hold">
                                          <p:stCondLst>
                                            <p:cond delay="0"/>
                                          </p:stCondLst>
                                        </p:cTn>
                                        <p:tgtEl>
                                          <p:spTgt spid="33797"/>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33797"/>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33797"/>
                                        </p:tgtEl>
                                        <p:attrNameLst>
                                          <p:attrName>ppt_w</p:attrName>
                                        </p:attrNameLst>
                                      </p:cBhvr>
                                      <p:tavLst>
                                        <p:tav tm="0">
                                          <p:val>
                                            <p:strVal val="#ppt_w*.05"/>
                                          </p:val>
                                        </p:tav>
                                        <p:tav tm="100000">
                                          <p:val>
                                            <p:strVal val="#ppt_w"/>
                                          </p:val>
                                        </p:tav>
                                      </p:tavLst>
                                    </p:anim>
                                    <p:anim calcmode="lin" valueType="num">
                                      <p:cBhvr>
                                        <p:cTn id="32" dur="1000" fill="hold"/>
                                        <p:tgtEl>
                                          <p:spTgt spid="33797"/>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33797"/>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33797"/>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33797"/>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33797"/>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30" presetClass="entr" presetSubtype="0" fill="hold" grpId="0" nodeType="clickEffect">
                                  <p:stCondLst>
                                    <p:cond delay="0"/>
                                  </p:stCondLst>
                                  <p:childTnLst>
                                    <p:set>
                                      <p:cBhvr>
                                        <p:cTn id="40" dur="1" fill="hold">
                                          <p:stCondLst>
                                            <p:cond delay="0"/>
                                          </p:stCondLst>
                                        </p:cTn>
                                        <p:tgtEl>
                                          <p:spTgt spid="33799"/>
                                        </p:tgtEl>
                                        <p:attrNameLst>
                                          <p:attrName>style.visibility</p:attrName>
                                        </p:attrNameLst>
                                      </p:cBhvr>
                                      <p:to>
                                        <p:strVal val="visible"/>
                                      </p:to>
                                    </p:set>
                                    <p:animEffect transition="in" filter="fade">
                                      <p:cBhvr>
                                        <p:cTn id="41" dur="800" decel="100000"/>
                                        <p:tgtEl>
                                          <p:spTgt spid="33799"/>
                                        </p:tgtEl>
                                      </p:cBhvr>
                                    </p:animEffect>
                                    <p:anim calcmode="lin" valueType="num">
                                      <p:cBhvr>
                                        <p:cTn id="42" dur="800" decel="100000" fill="hold"/>
                                        <p:tgtEl>
                                          <p:spTgt spid="33799"/>
                                        </p:tgtEl>
                                        <p:attrNameLst>
                                          <p:attrName>style.rotation</p:attrName>
                                        </p:attrNameLst>
                                      </p:cBhvr>
                                      <p:tavLst>
                                        <p:tav tm="0">
                                          <p:val>
                                            <p:fltVal val="-90"/>
                                          </p:val>
                                        </p:tav>
                                        <p:tav tm="100000">
                                          <p:val>
                                            <p:fltVal val="0"/>
                                          </p:val>
                                        </p:tav>
                                      </p:tavLst>
                                    </p:anim>
                                    <p:anim calcmode="lin" valueType="num">
                                      <p:cBhvr>
                                        <p:cTn id="43" dur="800" decel="100000" fill="hold"/>
                                        <p:tgtEl>
                                          <p:spTgt spid="33799"/>
                                        </p:tgtEl>
                                        <p:attrNameLst>
                                          <p:attrName>ppt_x</p:attrName>
                                        </p:attrNameLst>
                                      </p:cBhvr>
                                      <p:tavLst>
                                        <p:tav tm="0">
                                          <p:val>
                                            <p:strVal val="#ppt_x+0.4"/>
                                          </p:val>
                                        </p:tav>
                                        <p:tav tm="100000">
                                          <p:val>
                                            <p:strVal val="#ppt_x-0.05"/>
                                          </p:val>
                                        </p:tav>
                                      </p:tavLst>
                                    </p:anim>
                                    <p:anim calcmode="lin" valueType="num">
                                      <p:cBhvr>
                                        <p:cTn id="44" dur="800" decel="100000" fill="hold"/>
                                        <p:tgtEl>
                                          <p:spTgt spid="33799"/>
                                        </p:tgtEl>
                                        <p:attrNameLst>
                                          <p:attrName>ppt_y</p:attrName>
                                        </p:attrNameLst>
                                      </p:cBhvr>
                                      <p:tavLst>
                                        <p:tav tm="0">
                                          <p:val>
                                            <p:strVal val="#ppt_y-0.4"/>
                                          </p:val>
                                        </p:tav>
                                        <p:tav tm="100000">
                                          <p:val>
                                            <p:strVal val="#ppt_y+0.1"/>
                                          </p:val>
                                        </p:tav>
                                      </p:tavLst>
                                    </p:anim>
                                    <p:anim calcmode="lin" valueType="num">
                                      <p:cBhvr>
                                        <p:cTn id="45" dur="200" accel="100000" fill="hold">
                                          <p:stCondLst>
                                            <p:cond delay="800"/>
                                          </p:stCondLst>
                                        </p:cTn>
                                        <p:tgtEl>
                                          <p:spTgt spid="33799"/>
                                        </p:tgtEl>
                                        <p:attrNameLst>
                                          <p:attrName>ppt_x</p:attrName>
                                        </p:attrNameLst>
                                      </p:cBhvr>
                                      <p:tavLst>
                                        <p:tav tm="0">
                                          <p:val>
                                            <p:strVal val="#ppt_x-0.05"/>
                                          </p:val>
                                        </p:tav>
                                        <p:tav tm="100000">
                                          <p:val>
                                            <p:strVal val="#ppt_x"/>
                                          </p:val>
                                        </p:tav>
                                      </p:tavLst>
                                    </p:anim>
                                    <p:anim calcmode="lin" valueType="num">
                                      <p:cBhvr>
                                        <p:cTn id="46" dur="200" accel="100000" fill="hold">
                                          <p:stCondLst>
                                            <p:cond delay="800"/>
                                          </p:stCondLst>
                                        </p:cTn>
                                        <p:tgtEl>
                                          <p:spTgt spid="33799"/>
                                        </p:tgtEl>
                                        <p:attrNameLst>
                                          <p:attrName>ppt_y</p:attrName>
                                        </p:attrNameLst>
                                      </p:cBhvr>
                                      <p:tavLst>
                                        <p:tav tm="0">
                                          <p:val>
                                            <p:strVal val="#ppt_y+0.1"/>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49" presetClass="entr" presetSubtype="0" decel="100000" fill="hold" grpId="0" nodeType="clickEffect">
                                  <p:stCondLst>
                                    <p:cond delay="0"/>
                                  </p:stCondLst>
                                  <p:childTnLst>
                                    <p:set>
                                      <p:cBhvr>
                                        <p:cTn id="50" dur="1" fill="hold">
                                          <p:stCondLst>
                                            <p:cond delay="0"/>
                                          </p:stCondLst>
                                        </p:cTn>
                                        <p:tgtEl>
                                          <p:spTgt spid="33800"/>
                                        </p:tgtEl>
                                        <p:attrNameLst>
                                          <p:attrName>style.visibility</p:attrName>
                                        </p:attrNameLst>
                                      </p:cBhvr>
                                      <p:to>
                                        <p:strVal val="visible"/>
                                      </p:to>
                                    </p:set>
                                    <p:anim calcmode="lin" valueType="num">
                                      <p:cBhvr>
                                        <p:cTn id="51" dur="500" fill="hold"/>
                                        <p:tgtEl>
                                          <p:spTgt spid="33800"/>
                                        </p:tgtEl>
                                        <p:attrNameLst>
                                          <p:attrName>ppt_w</p:attrName>
                                        </p:attrNameLst>
                                      </p:cBhvr>
                                      <p:tavLst>
                                        <p:tav tm="0">
                                          <p:val>
                                            <p:fltVal val="0"/>
                                          </p:val>
                                        </p:tav>
                                        <p:tav tm="100000">
                                          <p:val>
                                            <p:strVal val="#ppt_w"/>
                                          </p:val>
                                        </p:tav>
                                      </p:tavLst>
                                    </p:anim>
                                    <p:anim calcmode="lin" valueType="num">
                                      <p:cBhvr>
                                        <p:cTn id="52" dur="500" fill="hold"/>
                                        <p:tgtEl>
                                          <p:spTgt spid="33800"/>
                                        </p:tgtEl>
                                        <p:attrNameLst>
                                          <p:attrName>ppt_h</p:attrName>
                                        </p:attrNameLst>
                                      </p:cBhvr>
                                      <p:tavLst>
                                        <p:tav tm="0">
                                          <p:val>
                                            <p:fltVal val="0"/>
                                          </p:val>
                                        </p:tav>
                                        <p:tav tm="100000">
                                          <p:val>
                                            <p:strVal val="#ppt_h"/>
                                          </p:val>
                                        </p:tav>
                                      </p:tavLst>
                                    </p:anim>
                                    <p:anim calcmode="lin" valueType="num">
                                      <p:cBhvr>
                                        <p:cTn id="53" dur="500" fill="hold"/>
                                        <p:tgtEl>
                                          <p:spTgt spid="33800"/>
                                        </p:tgtEl>
                                        <p:attrNameLst>
                                          <p:attrName>style.rotation</p:attrName>
                                        </p:attrNameLst>
                                      </p:cBhvr>
                                      <p:tavLst>
                                        <p:tav tm="0">
                                          <p:val>
                                            <p:fltVal val="360"/>
                                          </p:val>
                                        </p:tav>
                                        <p:tav tm="100000">
                                          <p:val>
                                            <p:fltVal val="0"/>
                                          </p:val>
                                        </p:tav>
                                      </p:tavLst>
                                    </p:anim>
                                    <p:animEffect transition="in" filter="fade">
                                      <p:cBhvr>
                                        <p:cTn id="54" dur="500"/>
                                        <p:tgtEl>
                                          <p:spTgt spid="33800"/>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25" presetClass="entr" presetSubtype="0" fill="hold" grpId="0" nodeType="clickEffect">
                                  <p:stCondLst>
                                    <p:cond delay="0"/>
                                  </p:stCondLst>
                                  <p:childTnLst>
                                    <p:set>
                                      <p:cBhvr>
                                        <p:cTn id="58" dur="1" fill="hold">
                                          <p:stCondLst>
                                            <p:cond delay="0"/>
                                          </p:stCondLst>
                                        </p:cTn>
                                        <p:tgtEl>
                                          <p:spTgt spid="33801"/>
                                        </p:tgtEl>
                                        <p:attrNameLst>
                                          <p:attrName>style.visibility</p:attrName>
                                        </p:attrNameLst>
                                      </p:cBhvr>
                                      <p:to>
                                        <p:strVal val="visible"/>
                                      </p:to>
                                    </p:set>
                                    <p:anim calcmode="lin" valueType="num">
                                      <p:cBhvr>
                                        <p:cTn id="59" dur="500" decel="50000" fill="hold">
                                          <p:stCondLst>
                                            <p:cond delay="0"/>
                                          </p:stCondLst>
                                        </p:cTn>
                                        <p:tgtEl>
                                          <p:spTgt spid="33801"/>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33801"/>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33801"/>
                                        </p:tgtEl>
                                        <p:attrNameLst>
                                          <p:attrName>ppt_w</p:attrName>
                                        </p:attrNameLst>
                                      </p:cBhvr>
                                      <p:tavLst>
                                        <p:tav tm="0">
                                          <p:val>
                                            <p:strVal val="#ppt_w*.05"/>
                                          </p:val>
                                        </p:tav>
                                        <p:tav tm="100000">
                                          <p:val>
                                            <p:strVal val="#ppt_w"/>
                                          </p:val>
                                        </p:tav>
                                      </p:tavLst>
                                    </p:anim>
                                    <p:anim calcmode="lin" valueType="num">
                                      <p:cBhvr>
                                        <p:cTn id="62" dur="1000" fill="hold"/>
                                        <p:tgtEl>
                                          <p:spTgt spid="33801"/>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33801"/>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33801"/>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33801"/>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338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autoUpdateAnimBg="0"/>
      <p:bldP spid="33796" grpId="0" autoUpdateAnimBg="0"/>
      <p:bldP spid="33797" grpId="0" autoUpdateAnimBg="0"/>
      <p:bldP spid="33798" grpId="0" autoUpdateAnimBg="0"/>
      <p:bldP spid="33799" grpId="0" autoUpdateAnimBg="0"/>
      <p:bldP spid="33800" grpId="0" autoUpdateAnimBg="0"/>
      <p:bldP spid="33801"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Sp="0" showMasterPhAnim="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4818" name="Text Box 9"/>
          <p:cNvSpPr txBox="1">
            <a:spLocks noChangeArrowheads="1"/>
          </p:cNvSpPr>
          <p:nvPr/>
        </p:nvSpPr>
        <p:spPr bwMode="auto">
          <a:xfrm>
            <a:off x="107950" y="1162050"/>
            <a:ext cx="8712200" cy="536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t>1.</a:t>
            </a:r>
            <a:r>
              <a:rPr lang="zh-CN" altLang="en-US" sz="3600" b="1"/>
              <a:t> </a:t>
            </a:r>
            <a:r>
              <a:rPr lang="en-US" sz="3600" b="1"/>
              <a:t>I think kids will study at home on </a:t>
            </a:r>
          </a:p>
          <a:p>
            <a:pPr eaLnBrk="1" hangingPunct="1">
              <a:lnSpc>
                <a:spcPct val="120000"/>
              </a:lnSpc>
            </a:pPr>
            <a:r>
              <a:rPr lang="en-US" sz="3600" b="1"/>
              <a:t>    computers ____ ten years. </a:t>
            </a:r>
          </a:p>
          <a:p>
            <a:pPr eaLnBrk="1" hangingPunct="1">
              <a:lnSpc>
                <a:spcPct val="120000"/>
              </a:lnSpc>
            </a:pPr>
            <a:r>
              <a:rPr lang="en-US" sz="3600" b="1"/>
              <a:t>    A. at         B. for        C. after         D. in </a:t>
            </a:r>
          </a:p>
          <a:p>
            <a:pPr eaLnBrk="1" hangingPunct="1">
              <a:lnSpc>
                <a:spcPct val="120000"/>
              </a:lnSpc>
            </a:pPr>
            <a:r>
              <a:rPr lang="en-US" sz="3600" b="1"/>
              <a:t>2.</a:t>
            </a:r>
            <a:r>
              <a:rPr lang="zh-CN" altLang="en-US" sz="3600" b="1"/>
              <a:t> </a:t>
            </a:r>
            <a:r>
              <a:rPr lang="en-US" sz="3600" b="1"/>
              <a:t>Hurry up! The train ____ in two minutes. </a:t>
            </a:r>
          </a:p>
          <a:p>
            <a:pPr eaLnBrk="1" hangingPunct="1">
              <a:lnSpc>
                <a:spcPct val="120000"/>
              </a:lnSpc>
            </a:pPr>
            <a:r>
              <a:rPr lang="en-US" sz="3600" b="1"/>
              <a:t>    A. go        B. went      C. will go     D. goes </a:t>
            </a:r>
          </a:p>
          <a:p>
            <a:pPr eaLnBrk="1" hangingPunct="1">
              <a:lnSpc>
                <a:spcPct val="120000"/>
              </a:lnSpc>
            </a:pPr>
            <a:r>
              <a:rPr lang="en-US" sz="3600" b="1"/>
              <a:t>3.</a:t>
            </a:r>
            <a:r>
              <a:rPr lang="zh-CN" altLang="en-US" sz="3600" b="1"/>
              <a:t> </a:t>
            </a:r>
            <a:r>
              <a:rPr lang="en-US" sz="3600" b="1"/>
              <a:t>I think that England ____ next time. </a:t>
            </a:r>
          </a:p>
          <a:p>
            <a:pPr eaLnBrk="1" hangingPunct="1">
              <a:lnSpc>
                <a:spcPct val="120000"/>
              </a:lnSpc>
            </a:pPr>
            <a:r>
              <a:rPr lang="en-US" sz="3600" b="1"/>
              <a:t>    A. will win                 B. won     </a:t>
            </a:r>
          </a:p>
          <a:p>
            <a:pPr eaLnBrk="1" hangingPunct="1">
              <a:lnSpc>
                <a:spcPct val="120000"/>
              </a:lnSpc>
            </a:pPr>
            <a:r>
              <a:rPr lang="en-US" sz="3600" b="1"/>
              <a:t>    C. is winning             D. wins </a:t>
            </a:r>
          </a:p>
        </p:txBody>
      </p:sp>
      <p:sp>
        <p:nvSpPr>
          <p:cNvPr id="34819" name="Text Box 5"/>
          <p:cNvSpPr txBox="1">
            <a:spLocks noChangeArrowheads="1"/>
          </p:cNvSpPr>
          <p:nvPr/>
        </p:nvSpPr>
        <p:spPr bwMode="auto">
          <a:xfrm>
            <a:off x="323850" y="333375"/>
            <a:ext cx="7056438"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zh-CN" altLang="en-US" sz="4000" b="1">
                <a:solidFill>
                  <a:srgbClr val="FF00FF"/>
                </a:solidFill>
              </a:rPr>
              <a:t>用动词的适当形式填空。</a:t>
            </a:r>
            <a:endParaRPr lang="en-US" sz="4000" b="1">
              <a:solidFill>
                <a:srgbClr val="FF00FF"/>
              </a:solidFill>
            </a:endParaRPr>
          </a:p>
        </p:txBody>
      </p:sp>
      <p:sp>
        <p:nvSpPr>
          <p:cNvPr id="34820" name="Text Box 5"/>
          <p:cNvSpPr txBox="1">
            <a:spLocks noChangeArrowheads="1"/>
          </p:cNvSpPr>
          <p:nvPr/>
        </p:nvSpPr>
        <p:spPr bwMode="auto">
          <a:xfrm>
            <a:off x="3035300" y="1916113"/>
            <a:ext cx="889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00"/>
                </a:solidFill>
              </a:rPr>
              <a:t>D</a:t>
            </a:r>
          </a:p>
        </p:txBody>
      </p:sp>
      <p:sp>
        <p:nvSpPr>
          <p:cNvPr id="34821" name="Text Box 7"/>
          <p:cNvSpPr txBox="1">
            <a:spLocks noChangeArrowheads="1"/>
          </p:cNvSpPr>
          <p:nvPr/>
        </p:nvSpPr>
        <p:spPr bwMode="auto">
          <a:xfrm>
            <a:off x="4978400" y="4581525"/>
            <a:ext cx="889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00"/>
                </a:solidFill>
              </a:rPr>
              <a:t>A</a:t>
            </a:r>
          </a:p>
        </p:txBody>
      </p:sp>
      <p:sp>
        <p:nvSpPr>
          <p:cNvPr id="34822" name="Text Box 8"/>
          <p:cNvSpPr txBox="1">
            <a:spLocks noChangeArrowheads="1"/>
          </p:cNvSpPr>
          <p:nvPr/>
        </p:nvSpPr>
        <p:spPr bwMode="auto">
          <a:xfrm>
            <a:off x="4859338" y="3213100"/>
            <a:ext cx="889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00"/>
                </a:solidFill>
              </a:rPr>
              <a:t>C</a:t>
            </a: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34819"/>
                                        </p:tgtEl>
                                        <p:attrNameLst>
                                          <p:attrName>style.visibility</p:attrName>
                                        </p:attrNameLst>
                                      </p:cBhvr>
                                      <p:to>
                                        <p:strVal val="visible"/>
                                      </p:to>
                                    </p:set>
                                    <p:animEffect transition="in" filter="box(in)">
                                      <p:cBhvr>
                                        <p:cTn id="7" dur="500"/>
                                        <p:tgtEl>
                                          <p:spTgt spid="3481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34818"/>
                                        </p:tgtEl>
                                        <p:attrNameLst>
                                          <p:attrName>style.visibility</p:attrName>
                                        </p:attrNameLst>
                                      </p:cBhvr>
                                      <p:to>
                                        <p:strVal val="visible"/>
                                      </p:to>
                                    </p:set>
                                    <p:anim calcmode="lin" valueType="num">
                                      <p:cBhvr>
                                        <p:cTn id="12" dur="500" fill="hold"/>
                                        <p:tgtEl>
                                          <p:spTgt spid="34818"/>
                                        </p:tgtEl>
                                        <p:attrNameLst>
                                          <p:attrName>ppt_w</p:attrName>
                                        </p:attrNameLst>
                                      </p:cBhvr>
                                      <p:tavLst>
                                        <p:tav tm="0">
                                          <p:val>
                                            <p:fltVal val="0"/>
                                          </p:val>
                                        </p:tav>
                                        <p:tav tm="100000">
                                          <p:val>
                                            <p:strVal val="#ppt_w"/>
                                          </p:val>
                                        </p:tav>
                                      </p:tavLst>
                                    </p:anim>
                                    <p:anim calcmode="lin" valueType="num">
                                      <p:cBhvr>
                                        <p:cTn id="13" dur="500" fill="hold"/>
                                        <p:tgtEl>
                                          <p:spTgt spid="34818"/>
                                        </p:tgtEl>
                                        <p:attrNameLst>
                                          <p:attrName>ppt_h</p:attrName>
                                        </p:attrNameLst>
                                      </p:cBhvr>
                                      <p:tavLst>
                                        <p:tav tm="0">
                                          <p:val>
                                            <p:fltVal val="0"/>
                                          </p:val>
                                        </p:tav>
                                        <p:tav tm="100000">
                                          <p:val>
                                            <p:strVal val="#ppt_h"/>
                                          </p:val>
                                        </p:tav>
                                      </p:tavLst>
                                    </p:anim>
                                    <p:animEffect transition="in" filter="fade">
                                      <p:cBhvr>
                                        <p:cTn id="14" dur="500"/>
                                        <p:tgtEl>
                                          <p:spTgt spid="34818"/>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4820"/>
                                        </p:tgtEl>
                                        <p:attrNameLst>
                                          <p:attrName>style.visibility</p:attrName>
                                        </p:attrNameLst>
                                      </p:cBhvr>
                                      <p:to>
                                        <p:strVal val="visible"/>
                                      </p:to>
                                    </p:set>
                                    <p:anim calcmode="lin" valueType="num">
                                      <p:cBhvr additive="base">
                                        <p:cTn id="19" dur="500" fill="hold"/>
                                        <p:tgtEl>
                                          <p:spTgt spid="34820"/>
                                        </p:tgtEl>
                                        <p:attrNameLst>
                                          <p:attrName>ppt_x</p:attrName>
                                        </p:attrNameLst>
                                      </p:cBhvr>
                                      <p:tavLst>
                                        <p:tav tm="0">
                                          <p:val>
                                            <p:strVal val="0-#ppt_w/2"/>
                                          </p:val>
                                        </p:tav>
                                        <p:tav tm="100000">
                                          <p:val>
                                            <p:strVal val="#ppt_x"/>
                                          </p:val>
                                        </p:tav>
                                      </p:tavLst>
                                    </p:anim>
                                    <p:anim calcmode="lin" valueType="num">
                                      <p:cBhvr additive="base">
                                        <p:cTn id="20" dur="500" fill="hold"/>
                                        <p:tgtEl>
                                          <p:spTgt spid="34820"/>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4822"/>
                                        </p:tgtEl>
                                        <p:attrNameLst>
                                          <p:attrName>style.visibility</p:attrName>
                                        </p:attrNameLst>
                                      </p:cBhvr>
                                      <p:to>
                                        <p:strVal val="visible"/>
                                      </p:to>
                                    </p:set>
                                    <p:anim calcmode="lin" valueType="num">
                                      <p:cBhvr additive="base">
                                        <p:cTn id="25" dur="500" fill="hold"/>
                                        <p:tgtEl>
                                          <p:spTgt spid="34822"/>
                                        </p:tgtEl>
                                        <p:attrNameLst>
                                          <p:attrName>ppt_x</p:attrName>
                                        </p:attrNameLst>
                                      </p:cBhvr>
                                      <p:tavLst>
                                        <p:tav tm="0">
                                          <p:val>
                                            <p:strVal val="#ppt_x"/>
                                          </p:val>
                                        </p:tav>
                                        <p:tav tm="100000">
                                          <p:val>
                                            <p:strVal val="#ppt_x"/>
                                          </p:val>
                                        </p:tav>
                                      </p:tavLst>
                                    </p:anim>
                                    <p:anim calcmode="lin" valueType="num">
                                      <p:cBhvr additive="base">
                                        <p:cTn id="26" dur="500" fill="hold"/>
                                        <p:tgtEl>
                                          <p:spTgt spid="34822"/>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4821"/>
                                        </p:tgtEl>
                                        <p:attrNameLst>
                                          <p:attrName>style.visibility</p:attrName>
                                        </p:attrNameLst>
                                      </p:cBhvr>
                                      <p:to>
                                        <p:strVal val="visible"/>
                                      </p:to>
                                    </p:set>
                                    <p:anim calcmode="lin" valueType="num">
                                      <p:cBhvr additive="base">
                                        <p:cTn id="31" dur="500" fill="hold"/>
                                        <p:tgtEl>
                                          <p:spTgt spid="34821"/>
                                        </p:tgtEl>
                                        <p:attrNameLst>
                                          <p:attrName>ppt_x</p:attrName>
                                        </p:attrNameLst>
                                      </p:cBhvr>
                                      <p:tavLst>
                                        <p:tav tm="0">
                                          <p:val>
                                            <p:strVal val="1+#ppt_w/2"/>
                                          </p:val>
                                        </p:tav>
                                        <p:tav tm="100000">
                                          <p:val>
                                            <p:strVal val="#ppt_x"/>
                                          </p:val>
                                        </p:tav>
                                      </p:tavLst>
                                    </p:anim>
                                    <p:anim calcmode="lin" valueType="num">
                                      <p:cBhvr additive="base">
                                        <p:cTn id="32" dur="500" fill="hold"/>
                                        <p:tgtEl>
                                          <p:spTgt spid="348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P spid="34819" grpId="0" autoUpdateAnimBg="0"/>
      <p:bldP spid="34820" grpId="0" autoUpdateAnimBg="0"/>
      <p:bldP spid="34821" grpId="0" autoUpdateAnimBg="0"/>
      <p:bldP spid="34822"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5842" name="WordArt 4"/>
          <p:cNvSpPr>
            <a:spLocks noChangeArrowheads="1" noChangeShapeType="1" noTextEdit="1"/>
          </p:cNvSpPr>
          <p:nvPr/>
        </p:nvSpPr>
        <p:spPr bwMode="auto">
          <a:xfrm>
            <a:off x="3924300" y="1008063"/>
            <a:ext cx="3959225" cy="1628775"/>
          </a:xfrm>
          <a:prstGeom prst="rect">
            <a:avLst/>
          </a:prstGeom>
        </p:spPr>
        <p:txBody>
          <a:bodyPr wrap="none" fromWordArt="1">
            <a:prstTxWarp prst="textDoubleWave1">
              <a:avLst>
                <a:gd name="adj1" fmla="val 6500"/>
                <a:gd name="adj2" fmla="val 0"/>
              </a:avLst>
            </a:prstTxWarp>
          </a:bodyPr>
          <a:lstStyle/>
          <a:p>
            <a:pPr algn="ctr"/>
            <a:r>
              <a:rPr lang="en-US" altLang="zh-CN" sz="4000" b="1" kern="10" spc="-400">
                <a:ln w="12700" cmpd="sng">
                  <a:solidFill>
                    <a:srgbClr val="000099"/>
                  </a:solidFill>
                  <a:round/>
                  <a:headEnd/>
                  <a:tailEnd/>
                </a:ln>
                <a:solidFill>
                  <a:srgbClr val="FF6600"/>
                </a:solidFill>
                <a:effectLst>
                  <a:outerShdw dist="125724" dir="18900000" algn="ctr" rotWithShape="0">
                    <a:srgbClr val="000099"/>
                  </a:outerShdw>
                </a:effectLst>
                <a:latin typeface="Arial"/>
                <a:cs typeface="Arial"/>
              </a:rPr>
              <a:t>Homework</a:t>
            </a:r>
            <a:endParaRPr lang="zh-CN" altLang="en-US" sz="4000" b="1" kern="10" spc="-400">
              <a:ln w="12700" cmpd="sng">
                <a:solidFill>
                  <a:srgbClr val="000099"/>
                </a:solidFill>
                <a:round/>
                <a:headEnd/>
                <a:tailEnd/>
              </a:ln>
              <a:solidFill>
                <a:srgbClr val="FF6600"/>
              </a:solidFill>
              <a:effectLst>
                <a:outerShdw dist="125724" dir="18900000" algn="ctr" rotWithShape="0">
                  <a:srgbClr val="000099"/>
                </a:outerShdw>
              </a:effectLst>
              <a:latin typeface="Arial"/>
              <a:cs typeface="Arial"/>
            </a:endParaRPr>
          </a:p>
        </p:txBody>
      </p:sp>
      <p:sp>
        <p:nvSpPr>
          <p:cNvPr id="35843" name="Text Box 7"/>
          <p:cNvSpPr txBox="1">
            <a:spLocks noChangeArrowheads="1"/>
          </p:cNvSpPr>
          <p:nvPr/>
        </p:nvSpPr>
        <p:spPr bwMode="auto">
          <a:xfrm>
            <a:off x="2700338" y="2944813"/>
            <a:ext cx="6227762" cy="206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zh-CN" altLang="en-US" sz="3600" b="1">
                <a:solidFill>
                  <a:srgbClr val="000099"/>
                </a:solidFill>
              </a:rPr>
              <a:t>展开你想象的翅膀，想一下</a:t>
            </a:r>
            <a:r>
              <a:rPr lang="en-US" sz="3600" b="1">
                <a:solidFill>
                  <a:srgbClr val="000099"/>
                </a:solidFill>
              </a:rPr>
              <a:t>50</a:t>
            </a:r>
            <a:r>
              <a:rPr lang="zh-CN" altLang="en-US" sz="3600" b="1">
                <a:solidFill>
                  <a:srgbClr val="000099"/>
                </a:solidFill>
              </a:rPr>
              <a:t>年后，你的生活将会怎么样？并写六个句子来描述一下。</a:t>
            </a:r>
            <a:endParaRPr lang="en-US" sz="3600" b="1">
              <a:solidFill>
                <a:srgbClr val="000099"/>
              </a:solidFill>
            </a:endParaRPr>
          </a:p>
        </p:txBody>
      </p:sp>
      <p:sp>
        <p:nvSpPr>
          <p:cNvPr id="35844" name="Text Box 8"/>
          <p:cNvSpPr txBox="1">
            <a:spLocks noChangeArrowheads="1"/>
          </p:cNvSpPr>
          <p:nvPr/>
        </p:nvSpPr>
        <p:spPr bwMode="auto">
          <a:xfrm>
            <a:off x="4500563" y="5229225"/>
            <a:ext cx="3529012"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rPr>
              <a:t>In fifty years, …</a:t>
            </a:r>
          </a:p>
        </p:txBody>
      </p:sp>
    </p:spTree>
  </p:cSld>
  <p:clrMapOvr>
    <a:masterClrMapping/>
  </p:clrMapOvr>
  <p:transition>
    <p:wheel spokes="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with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additive="base">
                                        <p:cTn id="7" dur="500" fill="hold"/>
                                        <p:tgtEl>
                                          <p:spTgt spid="35842"/>
                                        </p:tgtEl>
                                        <p:attrNameLst>
                                          <p:attrName>ppt_x</p:attrName>
                                        </p:attrNameLst>
                                      </p:cBhvr>
                                      <p:tavLst>
                                        <p:tav tm="0">
                                          <p:val>
                                            <p:strVal val="#ppt_x"/>
                                          </p:val>
                                        </p:tav>
                                        <p:tav tm="100000">
                                          <p:val>
                                            <p:strVal val="#ppt_x"/>
                                          </p:val>
                                        </p:tav>
                                      </p:tavLst>
                                    </p:anim>
                                    <p:anim calcmode="lin" valueType="num">
                                      <p:cBhvr additive="base">
                                        <p:cTn id="8" dur="500" fill="hold"/>
                                        <p:tgtEl>
                                          <p:spTgt spid="3584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35843"/>
                                        </p:tgtEl>
                                        <p:attrNameLst>
                                          <p:attrName>style.visibility</p:attrName>
                                        </p:attrNameLst>
                                      </p:cBhvr>
                                      <p:to>
                                        <p:strVal val="visible"/>
                                      </p:to>
                                    </p:set>
                                    <p:animEffect transition="in" filter="randombar(horizontal)">
                                      <p:cBhvr>
                                        <p:cTn id="13" dur="500"/>
                                        <p:tgtEl>
                                          <p:spTgt spid="35843"/>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16" presetClass="entr" presetSubtype="26" fill="hold" grpId="0" nodeType="clickEffect">
                                  <p:stCondLst>
                                    <p:cond delay="0"/>
                                  </p:stCondLst>
                                  <p:childTnLst>
                                    <p:set>
                                      <p:cBhvr>
                                        <p:cTn id="17" dur="1" fill="hold">
                                          <p:stCondLst>
                                            <p:cond delay="0"/>
                                          </p:stCondLst>
                                        </p:cTn>
                                        <p:tgtEl>
                                          <p:spTgt spid="35844"/>
                                        </p:tgtEl>
                                        <p:attrNameLst>
                                          <p:attrName>style.visibility</p:attrName>
                                        </p:attrNameLst>
                                      </p:cBhvr>
                                      <p:to>
                                        <p:strVal val="visible"/>
                                      </p:to>
                                    </p:set>
                                    <p:animEffect transition="in" filter="barn(inHorizontal)">
                                      <p:cBhvr>
                                        <p:cTn id="18" dur="500"/>
                                        <p:tgtEl>
                                          <p:spTgt spid="358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nimBg="1"/>
      <p:bldP spid="35843" grpId="0" autoUpdateAnimBg="0"/>
      <p:bldP spid="35844"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wheel spokes="8"/>
  </p:transition>
</p:sld>
</file>

<file path=ppt/slides/slide4.xml><?xml version="1.0" encoding="utf-8"?>
<p:sld xmlns:a="http://schemas.openxmlformats.org/drawingml/2006/main" xmlns:r="http://schemas.openxmlformats.org/officeDocument/2006/relationships" xmlns:p="http://schemas.openxmlformats.org/presentationml/2006/main" showMasterSp="0" showMasterPhAnim="0">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6146" name="Picture 2" descr="engine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6788" y="2205038"/>
            <a:ext cx="2332037" cy="243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5"/>
          <p:cNvSpPr>
            <a:spLocks noGrp="1" noChangeArrowheads="1"/>
          </p:cNvSpPr>
          <p:nvPr>
            <p:ph type="title" idx="4294967295"/>
          </p:nvPr>
        </p:nvSpPr>
        <p:spPr>
          <a:xfrm>
            <a:off x="595313" y="1196975"/>
            <a:ext cx="8153400" cy="998538"/>
          </a:xfrm>
        </p:spPr>
        <p:txBody>
          <a:bodyPr/>
          <a:lstStyle/>
          <a:p>
            <a:pPr algn="l"/>
            <a:r>
              <a:rPr lang="en-US" sz="3400" b="1">
                <a:solidFill>
                  <a:srgbClr val="FF3300"/>
                </a:solidFill>
              </a:rPr>
              <a:t>What will your life be like in ten years?</a:t>
            </a:r>
          </a:p>
        </p:txBody>
      </p:sp>
      <p:sp>
        <p:nvSpPr>
          <p:cNvPr id="6148" name="Text Box 7"/>
          <p:cNvSpPr txBox="1">
            <a:spLocks noChangeArrowheads="1"/>
          </p:cNvSpPr>
          <p:nvPr/>
        </p:nvSpPr>
        <p:spPr bwMode="auto">
          <a:xfrm>
            <a:off x="3657600" y="2565400"/>
            <a:ext cx="4046538" cy="641350"/>
          </a:xfrm>
          <a:prstGeom prst="rect">
            <a:avLst/>
          </a:prstGeom>
          <a:solidFill>
            <a:schemeClr val="bg1">
              <a:alpha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r>
              <a:rPr lang="en-US" sz="3600" b="1"/>
              <a:t>I</a:t>
            </a:r>
            <a:r>
              <a:rPr lang="en-US" sz="3600" b="1">
                <a:solidFill>
                  <a:srgbClr val="0000FF"/>
                </a:solidFill>
              </a:rPr>
              <a:t>’ll</a:t>
            </a:r>
            <a:r>
              <a:rPr lang="en-US" sz="3600" b="1"/>
              <a:t> be an engineer.</a:t>
            </a:r>
          </a:p>
        </p:txBody>
      </p:sp>
      <p:pic>
        <p:nvPicPr>
          <p:cNvPr id="6149" name="Picture 8" descr="Australi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4300" y="3644900"/>
            <a:ext cx="3549650" cy="219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Text Box 9"/>
          <p:cNvSpPr txBox="1">
            <a:spLocks noChangeArrowheads="1"/>
          </p:cNvSpPr>
          <p:nvPr/>
        </p:nvSpPr>
        <p:spPr bwMode="auto">
          <a:xfrm>
            <a:off x="1785938" y="5949950"/>
            <a:ext cx="6121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30000"/>
              </a:spcBef>
            </a:pPr>
            <a:r>
              <a:rPr lang="en-US" sz="3600" b="1"/>
              <a:t>I</a:t>
            </a:r>
            <a:r>
              <a:rPr lang="en-US" sz="3600" b="1">
                <a:solidFill>
                  <a:srgbClr val="0000FF"/>
                </a:solidFill>
              </a:rPr>
              <a:t>’ll</a:t>
            </a:r>
            <a:r>
              <a:rPr lang="en-US" sz="3600" b="1"/>
              <a:t> go to Sydney on vacation.</a:t>
            </a:r>
          </a:p>
        </p:txBody>
      </p:sp>
      <p:sp>
        <p:nvSpPr>
          <p:cNvPr id="6151" name="WordArt 4"/>
          <p:cNvSpPr>
            <a:spLocks noChangeArrowheads="1" noChangeShapeType="1" noTextEdit="1"/>
          </p:cNvSpPr>
          <p:nvPr/>
        </p:nvSpPr>
        <p:spPr bwMode="auto">
          <a:xfrm>
            <a:off x="3203575" y="260350"/>
            <a:ext cx="2808288" cy="908050"/>
          </a:xfrm>
          <a:prstGeom prst="rect">
            <a:avLst/>
          </a:prstGeom>
        </p:spPr>
        <p:txBody>
          <a:bodyPr wrap="none" fromWordArt="1">
            <a:prstTxWarp prst="textDoubleWave1">
              <a:avLst>
                <a:gd name="adj1" fmla="val 6500"/>
                <a:gd name="adj2" fmla="val 0"/>
              </a:avLst>
            </a:prstTxWarp>
          </a:bodyPr>
          <a:lstStyle/>
          <a:p>
            <a:pPr algn="ctr"/>
            <a:r>
              <a:rPr lang="en-US" altLang="zh-CN" sz="4000" b="1" kern="10" spc="-400">
                <a:ln w="12700" cmpd="sng">
                  <a:solidFill>
                    <a:srgbClr val="000099"/>
                  </a:solidFill>
                  <a:round/>
                  <a:headEnd/>
                  <a:tailEnd/>
                </a:ln>
                <a:solidFill>
                  <a:srgbClr val="FF00FF"/>
                </a:solidFill>
                <a:effectLst>
                  <a:outerShdw dist="125724" dir="18900000" algn="ctr" rotWithShape="0">
                    <a:srgbClr val="000099"/>
                  </a:outerShdw>
                </a:effectLst>
                <a:latin typeface="Arial"/>
                <a:cs typeface="Arial"/>
              </a:rPr>
              <a:t>Lead-in</a:t>
            </a:r>
            <a:endParaRPr lang="zh-CN" altLang="en-US" sz="4000" b="1" kern="10" spc="-400">
              <a:ln w="12700" cmpd="sng">
                <a:solidFill>
                  <a:srgbClr val="000099"/>
                </a:solidFill>
                <a:round/>
                <a:headEnd/>
                <a:tailEnd/>
              </a:ln>
              <a:solidFill>
                <a:srgbClr val="FF00FF"/>
              </a:solidFill>
              <a:effectLst>
                <a:outerShdw dist="125724" dir="18900000" algn="ctr" rotWithShape="0">
                  <a:srgbClr val="000099"/>
                </a:outerShdw>
              </a:effectLst>
              <a:latin typeface="Arial"/>
              <a:cs typeface="Arial"/>
            </a:endParaRP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withEffect">
                                  <p:stCondLst>
                                    <p:cond delay="0"/>
                                  </p:stCondLst>
                                  <p:childTnLst>
                                    <p:set>
                                      <p:cBhvr>
                                        <p:cTn id="6" dur="1" fill="hold">
                                          <p:stCondLst>
                                            <p:cond delay="0"/>
                                          </p:stCondLst>
                                        </p:cTn>
                                        <p:tgtEl>
                                          <p:spTgt spid="6151"/>
                                        </p:tgtEl>
                                        <p:attrNameLst>
                                          <p:attrName>style.visibility</p:attrName>
                                        </p:attrNameLst>
                                      </p:cBhvr>
                                      <p:to>
                                        <p:strVal val="visible"/>
                                      </p:to>
                                    </p:set>
                                    <p:animEffect transition="in" filter="checkerboard(across)">
                                      <p:cBhvr>
                                        <p:cTn id="7" dur="500"/>
                                        <p:tgtEl>
                                          <p:spTgt spid="615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147"/>
                                        </p:tgtEl>
                                        <p:attrNameLst>
                                          <p:attrName>style.visibility</p:attrName>
                                        </p:attrNameLst>
                                      </p:cBhvr>
                                      <p:to>
                                        <p:strVal val="visible"/>
                                      </p:to>
                                    </p:set>
                                    <p:animEffect transition="in" filter="blinds(horizontal)">
                                      <p:cBhvr>
                                        <p:cTn id="12" dur="500"/>
                                        <p:tgtEl>
                                          <p:spTgt spid="614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6" fill="hold" nodeType="clickEffect">
                                  <p:stCondLst>
                                    <p:cond delay="0"/>
                                  </p:stCondLst>
                                  <p:childTnLst>
                                    <p:set>
                                      <p:cBhvr>
                                        <p:cTn id="16" dur="1" fill="hold">
                                          <p:stCondLst>
                                            <p:cond delay="0"/>
                                          </p:stCondLst>
                                        </p:cTn>
                                        <p:tgtEl>
                                          <p:spTgt spid="6146"/>
                                        </p:tgtEl>
                                        <p:attrNameLst>
                                          <p:attrName>style.visibility</p:attrName>
                                        </p:attrNameLst>
                                      </p:cBhvr>
                                      <p:to>
                                        <p:strVal val="visible"/>
                                      </p:to>
                                    </p:set>
                                    <p:animEffect transition="in" filter="strips(downRight)">
                                      <p:cBhvr>
                                        <p:cTn id="17" dur="500"/>
                                        <p:tgtEl>
                                          <p:spTgt spid="614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7" presetClass="entr" presetSubtype="10" fill="hold" grpId="0" nodeType="clickEffect">
                                  <p:stCondLst>
                                    <p:cond delay="0"/>
                                  </p:stCondLst>
                                  <p:childTnLst>
                                    <p:set>
                                      <p:cBhvr>
                                        <p:cTn id="21" dur="1" fill="hold">
                                          <p:stCondLst>
                                            <p:cond delay="0"/>
                                          </p:stCondLst>
                                        </p:cTn>
                                        <p:tgtEl>
                                          <p:spTgt spid="6148"/>
                                        </p:tgtEl>
                                        <p:attrNameLst>
                                          <p:attrName>style.visibility</p:attrName>
                                        </p:attrNameLst>
                                      </p:cBhvr>
                                      <p:to>
                                        <p:strVal val="visible"/>
                                      </p:to>
                                    </p:set>
                                    <p:anim calcmode="lin" valueType="num">
                                      <p:cBhvr>
                                        <p:cTn id="22" dur="500" fill="hold"/>
                                        <p:tgtEl>
                                          <p:spTgt spid="6148"/>
                                        </p:tgtEl>
                                        <p:attrNameLst>
                                          <p:attrName>ppt_w</p:attrName>
                                        </p:attrNameLst>
                                      </p:cBhvr>
                                      <p:tavLst>
                                        <p:tav tm="0">
                                          <p:val>
                                            <p:fltVal val="0"/>
                                          </p:val>
                                        </p:tav>
                                        <p:tav tm="100000">
                                          <p:val>
                                            <p:strVal val="#ppt_w"/>
                                          </p:val>
                                        </p:tav>
                                      </p:tavLst>
                                    </p:anim>
                                    <p:anim calcmode="lin" valueType="num">
                                      <p:cBhvr>
                                        <p:cTn id="23" dur="500" fill="hold"/>
                                        <p:tgtEl>
                                          <p:spTgt spid="6148"/>
                                        </p:tgtEl>
                                        <p:attrNameLst>
                                          <p:attrName>ppt_h</p:attrName>
                                        </p:attrNameLst>
                                      </p:cBhvr>
                                      <p:tavLst>
                                        <p:tav tm="0">
                                          <p:val>
                                            <p:strVal val="#ppt_h"/>
                                          </p:val>
                                        </p:tav>
                                        <p:tav tm="100000">
                                          <p:val>
                                            <p:strVal val="#ppt_h"/>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18" presetClass="entr" presetSubtype="6" fill="hold" nodeType="clickEffect">
                                  <p:stCondLst>
                                    <p:cond delay="0"/>
                                  </p:stCondLst>
                                  <p:childTnLst>
                                    <p:set>
                                      <p:cBhvr>
                                        <p:cTn id="27" dur="1" fill="hold">
                                          <p:stCondLst>
                                            <p:cond delay="0"/>
                                          </p:stCondLst>
                                        </p:cTn>
                                        <p:tgtEl>
                                          <p:spTgt spid="6149"/>
                                        </p:tgtEl>
                                        <p:attrNameLst>
                                          <p:attrName>style.visibility</p:attrName>
                                        </p:attrNameLst>
                                      </p:cBhvr>
                                      <p:to>
                                        <p:strVal val="visible"/>
                                      </p:to>
                                    </p:set>
                                    <p:animEffect transition="in" filter="strips(downRight)">
                                      <p:cBhvr>
                                        <p:cTn id="28" dur="500"/>
                                        <p:tgtEl>
                                          <p:spTgt spid="6149"/>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7" presetClass="entr" presetSubtype="10" fill="hold" grpId="0" nodeType="clickEffect">
                                  <p:stCondLst>
                                    <p:cond delay="0"/>
                                  </p:stCondLst>
                                  <p:childTnLst>
                                    <p:set>
                                      <p:cBhvr>
                                        <p:cTn id="32" dur="1" fill="hold">
                                          <p:stCondLst>
                                            <p:cond delay="0"/>
                                          </p:stCondLst>
                                        </p:cTn>
                                        <p:tgtEl>
                                          <p:spTgt spid="6150"/>
                                        </p:tgtEl>
                                        <p:attrNameLst>
                                          <p:attrName>style.visibility</p:attrName>
                                        </p:attrNameLst>
                                      </p:cBhvr>
                                      <p:to>
                                        <p:strVal val="visible"/>
                                      </p:to>
                                    </p:set>
                                    <p:anim calcmode="lin" valueType="num">
                                      <p:cBhvr>
                                        <p:cTn id="33" dur="500" fill="hold"/>
                                        <p:tgtEl>
                                          <p:spTgt spid="6150"/>
                                        </p:tgtEl>
                                        <p:attrNameLst>
                                          <p:attrName>ppt_w</p:attrName>
                                        </p:attrNameLst>
                                      </p:cBhvr>
                                      <p:tavLst>
                                        <p:tav tm="0">
                                          <p:val>
                                            <p:fltVal val="0"/>
                                          </p:val>
                                        </p:tav>
                                        <p:tav tm="100000">
                                          <p:val>
                                            <p:strVal val="#ppt_w"/>
                                          </p:val>
                                        </p:tav>
                                      </p:tavLst>
                                    </p:anim>
                                    <p:anim calcmode="lin" valueType="num">
                                      <p:cBhvr>
                                        <p:cTn id="34" dur="500" fill="hold"/>
                                        <p:tgtEl>
                                          <p:spTgt spid="615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utoUpdateAnimBg="0"/>
      <p:bldP spid="6148" grpId="0" animBg="1" autoUpdateAnimBg="0"/>
      <p:bldP spid="6150" grpId="0" autoUpdateAnimBg="0"/>
      <p:bldP spid="6151"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194" name="Text Box 12"/>
          <p:cNvSpPr txBox="1">
            <a:spLocks noChangeArrowheads="1"/>
          </p:cNvSpPr>
          <p:nvPr/>
        </p:nvSpPr>
        <p:spPr bwMode="auto">
          <a:xfrm>
            <a:off x="611188" y="4076700"/>
            <a:ext cx="7777162"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spcBef>
                <a:spcPct val="50000"/>
              </a:spcBef>
            </a:pPr>
            <a:r>
              <a:rPr lang="en-US" sz="3600" b="1"/>
              <a:t>There </a:t>
            </a:r>
            <a:r>
              <a:rPr lang="en-US" sz="3600" b="1">
                <a:solidFill>
                  <a:srgbClr val="0000FF"/>
                </a:solidFill>
              </a:rPr>
              <a:t>will</a:t>
            </a:r>
            <a:r>
              <a:rPr lang="en-US" sz="3600" b="1"/>
              <a:t> be </a:t>
            </a:r>
            <a:r>
              <a:rPr lang="en-US" sz="3600" b="1">
                <a:solidFill>
                  <a:srgbClr val="0000FF"/>
                </a:solidFill>
              </a:rPr>
              <a:t>more</a:t>
            </a:r>
            <a:r>
              <a:rPr lang="en-US" sz="3600" b="1"/>
              <a:t> people and cars. Cities </a:t>
            </a:r>
            <a:r>
              <a:rPr lang="en-US" sz="3600" b="1">
                <a:solidFill>
                  <a:srgbClr val="0000FF"/>
                </a:solidFill>
              </a:rPr>
              <a:t>will</a:t>
            </a:r>
            <a:r>
              <a:rPr lang="en-US" sz="3600" b="1"/>
              <a:t> be crowded and polluted. </a:t>
            </a:r>
            <a:endParaRPr lang="zh-CN" altLang="en-US" sz="3600" b="1">
              <a:solidFill>
                <a:srgbClr val="000066"/>
              </a:solidFill>
            </a:endParaRPr>
          </a:p>
        </p:txBody>
      </p:sp>
      <p:sp>
        <p:nvSpPr>
          <p:cNvPr id="8195" name="Rectangle 5"/>
          <p:cNvSpPr txBox="1">
            <a:spLocks noChangeArrowheads="1"/>
          </p:cNvSpPr>
          <p:nvPr/>
        </p:nvSpPr>
        <p:spPr bwMode="auto">
          <a:xfrm>
            <a:off x="144463" y="549275"/>
            <a:ext cx="8964612"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r>
              <a:rPr lang="en-US" sz="3400" b="1">
                <a:solidFill>
                  <a:srgbClr val="FF3300"/>
                </a:solidFill>
                <a:latin typeface="Arial" pitchFamily="34" charset="0"/>
              </a:rPr>
              <a:t>What will your life be like in twenty years?</a:t>
            </a:r>
          </a:p>
        </p:txBody>
      </p:sp>
      <p:pic>
        <p:nvPicPr>
          <p:cNvPr id="8196" name="Picture 9" descr="http://t3.baidu.com/it/u=54064519,2881964002&amp;fm=23&amp;gp=0.jpg"/>
          <p:cNvPicPr>
            <a:picLocks noChangeAspect="1" noChangeArrowheads="1"/>
          </p:cNvPicPr>
          <p:nvPr/>
        </p:nvPicPr>
        <p:blipFill>
          <a:blip r:embed="rId3">
            <a:extLst>
              <a:ext uri="{28A0092B-C50C-407E-A947-70E740481C1C}">
                <a14:useLocalDpi xmlns:a14="http://schemas.microsoft.com/office/drawing/2010/main" val="0"/>
              </a:ext>
            </a:extLst>
          </a:blip>
          <a:srcRect b="21271"/>
          <a:stretch>
            <a:fillRect/>
          </a:stretch>
        </p:blipFill>
        <p:spPr bwMode="auto">
          <a:xfrm>
            <a:off x="1331913" y="1773238"/>
            <a:ext cx="3006725"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11" descr="http://t1.baidu.com/it/u=3053358265,4086496488&amp;fm=23&amp;gp=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9338" y="1773238"/>
            <a:ext cx="2901950" cy="194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blinds(horizontal)">
                                      <p:cBhvr>
                                        <p:cTn id="7" dur="500"/>
                                        <p:tgtEl>
                                          <p:spTgt spid="819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0" fill="hold" nodeType="clickEffect">
                                  <p:stCondLst>
                                    <p:cond delay="0"/>
                                  </p:stCondLst>
                                  <p:childTnLst>
                                    <p:set>
                                      <p:cBhvr>
                                        <p:cTn id="11" dur="1" fill="hold">
                                          <p:stCondLst>
                                            <p:cond delay="0"/>
                                          </p:stCondLst>
                                        </p:cTn>
                                        <p:tgtEl>
                                          <p:spTgt spid="8196"/>
                                        </p:tgtEl>
                                        <p:attrNameLst>
                                          <p:attrName>style.visibility</p:attrName>
                                        </p:attrNameLst>
                                      </p:cBhvr>
                                      <p:to>
                                        <p:strVal val="visible"/>
                                      </p:to>
                                    </p:set>
                                    <p:anim calcmode="lin" valueType="num">
                                      <p:cBhvr>
                                        <p:cTn id="12" dur="500" fill="hold"/>
                                        <p:tgtEl>
                                          <p:spTgt spid="8196"/>
                                        </p:tgtEl>
                                        <p:attrNameLst>
                                          <p:attrName>ppt_w</p:attrName>
                                        </p:attrNameLst>
                                      </p:cBhvr>
                                      <p:tavLst>
                                        <p:tav tm="0">
                                          <p:val>
                                            <p:fltVal val="0"/>
                                          </p:val>
                                        </p:tav>
                                        <p:tav tm="100000">
                                          <p:val>
                                            <p:strVal val="#ppt_w"/>
                                          </p:val>
                                        </p:tav>
                                      </p:tavLst>
                                    </p:anim>
                                    <p:anim calcmode="lin" valueType="num">
                                      <p:cBhvr>
                                        <p:cTn id="13" dur="500" fill="hold"/>
                                        <p:tgtEl>
                                          <p:spTgt spid="8196"/>
                                        </p:tgtEl>
                                        <p:attrNameLst>
                                          <p:attrName>ppt_h</p:attrName>
                                        </p:attrNameLst>
                                      </p:cBhvr>
                                      <p:tavLst>
                                        <p:tav tm="0">
                                          <p:val>
                                            <p:fltVal val="0"/>
                                          </p:val>
                                        </p:tav>
                                        <p:tav tm="100000">
                                          <p:val>
                                            <p:strVal val="#ppt_h"/>
                                          </p:val>
                                        </p:tav>
                                      </p:tavLst>
                                    </p:anim>
                                    <p:animEffect transition="in" filter="fade">
                                      <p:cBhvr>
                                        <p:cTn id="14" dur="500"/>
                                        <p:tgtEl>
                                          <p:spTgt spid="8196"/>
                                        </p:tgtEl>
                                      </p:cBhvr>
                                    </p:animEffect>
                                  </p:childTnLst>
                                </p:cTn>
                              </p:par>
                              <p:par>
                                <p:cTn id="15" presetID="53" presetClass="entr" presetSubtype="0" fill="hold" nodeType="withEffect">
                                  <p:stCondLst>
                                    <p:cond delay="0"/>
                                  </p:stCondLst>
                                  <p:childTnLst>
                                    <p:set>
                                      <p:cBhvr>
                                        <p:cTn id="16" dur="1" fill="hold">
                                          <p:stCondLst>
                                            <p:cond delay="0"/>
                                          </p:stCondLst>
                                        </p:cTn>
                                        <p:tgtEl>
                                          <p:spTgt spid="8197"/>
                                        </p:tgtEl>
                                        <p:attrNameLst>
                                          <p:attrName>style.visibility</p:attrName>
                                        </p:attrNameLst>
                                      </p:cBhvr>
                                      <p:to>
                                        <p:strVal val="visible"/>
                                      </p:to>
                                    </p:set>
                                    <p:anim calcmode="lin" valueType="num">
                                      <p:cBhvr>
                                        <p:cTn id="17" dur="500" fill="hold"/>
                                        <p:tgtEl>
                                          <p:spTgt spid="8197"/>
                                        </p:tgtEl>
                                        <p:attrNameLst>
                                          <p:attrName>ppt_w</p:attrName>
                                        </p:attrNameLst>
                                      </p:cBhvr>
                                      <p:tavLst>
                                        <p:tav tm="0">
                                          <p:val>
                                            <p:fltVal val="0"/>
                                          </p:val>
                                        </p:tav>
                                        <p:tav tm="100000">
                                          <p:val>
                                            <p:strVal val="#ppt_w"/>
                                          </p:val>
                                        </p:tav>
                                      </p:tavLst>
                                    </p:anim>
                                    <p:anim calcmode="lin" valueType="num">
                                      <p:cBhvr>
                                        <p:cTn id="18" dur="500" fill="hold"/>
                                        <p:tgtEl>
                                          <p:spTgt spid="8197"/>
                                        </p:tgtEl>
                                        <p:attrNameLst>
                                          <p:attrName>ppt_h</p:attrName>
                                        </p:attrNameLst>
                                      </p:cBhvr>
                                      <p:tavLst>
                                        <p:tav tm="0">
                                          <p:val>
                                            <p:fltVal val="0"/>
                                          </p:val>
                                        </p:tav>
                                        <p:tav tm="100000">
                                          <p:val>
                                            <p:strVal val="#ppt_h"/>
                                          </p:val>
                                        </p:tav>
                                      </p:tavLst>
                                    </p:anim>
                                    <p:animEffect transition="in" filter="fade">
                                      <p:cBhvr>
                                        <p:cTn id="19" dur="500"/>
                                        <p:tgtEl>
                                          <p:spTgt spid="8197"/>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8194"/>
                                        </p:tgtEl>
                                        <p:attrNameLst>
                                          <p:attrName>style.visibility</p:attrName>
                                        </p:attrNameLst>
                                      </p:cBhvr>
                                      <p:to>
                                        <p:strVal val="visible"/>
                                      </p:to>
                                    </p:set>
                                    <p:anim calcmode="lin" valueType="num">
                                      <p:cBhvr additive="base">
                                        <p:cTn id="24" dur="500" fill="hold"/>
                                        <p:tgtEl>
                                          <p:spTgt spid="8194"/>
                                        </p:tgtEl>
                                        <p:attrNameLst>
                                          <p:attrName>ppt_x</p:attrName>
                                        </p:attrNameLst>
                                      </p:cBhvr>
                                      <p:tavLst>
                                        <p:tav tm="0">
                                          <p:val>
                                            <p:strVal val="1+#ppt_w/2"/>
                                          </p:val>
                                        </p:tav>
                                        <p:tav tm="100000">
                                          <p:val>
                                            <p:strVal val="#ppt_x"/>
                                          </p:val>
                                        </p:tav>
                                      </p:tavLst>
                                    </p:anim>
                                    <p:anim calcmode="lin" valueType="num">
                                      <p:cBhvr additive="base">
                                        <p:cTn id="25" dur="500" fill="hold"/>
                                        <p:tgtEl>
                                          <p:spTgt spid="81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218" name="Text Box 5"/>
          <p:cNvSpPr txBox="1">
            <a:spLocks noChangeArrowheads="1"/>
          </p:cNvSpPr>
          <p:nvPr/>
        </p:nvSpPr>
        <p:spPr bwMode="auto">
          <a:xfrm>
            <a:off x="431800" y="5084763"/>
            <a:ext cx="7558088"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spcBef>
                <a:spcPct val="50000"/>
              </a:spcBef>
            </a:pPr>
            <a:r>
              <a:rPr lang="en-US" sz="3600" b="1"/>
              <a:t>People </a:t>
            </a:r>
            <a:r>
              <a:rPr lang="en-US" sz="3600" b="1">
                <a:solidFill>
                  <a:srgbClr val="0000FF"/>
                </a:solidFill>
              </a:rPr>
              <a:t>will </a:t>
            </a:r>
            <a:r>
              <a:rPr lang="en-US" sz="3600" b="1"/>
              <a:t>have to move to other planets. </a:t>
            </a:r>
          </a:p>
        </p:txBody>
      </p:sp>
      <p:sp>
        <p:nvSpPr>
          <p:cNvPr id="9219" name="Text Box 12"/>
          <p:cNvSpPr txBox="1">
            <a:spLocks noChangeArrowheads="1"/>
          </p:cNvSpPr>
          <p:nvPr/>
        </p:nvSpPr>
        <p:spPr bwMode="auto">
          <a:xfrm>
            <a:off x="431800" y="3789363"/>
            <a:ext cx="7812088"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spcBef>
                <a:spcPct val="50000"/>
              </a:spcBef>
            </a:pPr>
            <a:r>
              <a:rPr lang="en-US" sz="3600" b="1"/>
              <a:t>The environment in earth </a:t>
            </a:r>
            <a:r>
              <a:rPr lang="en-US" sz="3600" b="1">
                <a:solidFill>
                  <a:srgbClr val="0000FF"/>
                </a:solidFill>
              </a:rPr>
              <a:t>will</a:t>
            </a:r>
            <a:r>
              <a:rPr lang="en-US" sz="3600" b="1"/>
              <a:t> be in great danger. </a:t>
            </a:r>
            <a:endParaRPr lang="zh-CN" altLang="en-US" sz="3600" b="1">
              <a:solidFill>
                <a:srgbClr val="000066"/>
              </a:solidFill>
            </a:endParaRPr>
          </a:p>
        </p:txBody>
      </p:sp>
      <p:sp>
        <p:nvSpPr>
          <p:cNvPr id="9220" name="Rectangle 5"/>
          <p:cNvSpPr txBox="1">
            <a:spLocks noChangeArrowheads="1"/>
          </p:cNvSpPr>
          <p:nvPr/>
        </p:nvSpPr>
        <p:spPr bwMode="auto">
          <a:xfrm>
            <a:off x="504825" y="333375"/>
            <a:ext cx="8459788"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r>
              <a:rPr lang="en-US" sz="3400" b="1">
                <a:solidFill>
                  <a:srgbClr val="FF3300"/>
                </a:solidFill>
                <a:latin typeface="Arial" pitchFamily="34" charset="0"/>
              </a:rPr>
              <a:t>What will your life be like in 200 years?</a:t>
            </a:r>
          </a:p>
        </p:txBody>
      </p:sp>
      <p:pic>
        <p:nvPicPr>
          <p:cNvPr id="9221" name="Picture 7" descr="http://t1.baidu.com/it/u=2878584200,2029387208&amp;fm=23&amp;gp=0.jpg"/>
          <p:cNvPicPr>
            <a:picLocks noChangeAspect="1" noChangeArrowheads="1"/>
          </p:cNvPicPr>
          <p:nvPr/>
        </p:nvPicPr>
        <p:blipFill>
          <a:blip r:embed="rId3">
            <a:extLst>
              <a:ext uri="{28A0092B-C50C-407E-A947-70E740481C1C}">
                <a14:useLocalDpi xmlns:a14="http://schemas.microsoft.com/office/drawing/2010/main" val="0"/>
              </a:ext>
            </a:extLst>
          </a:blip>
          <a:srcRect b="22232"/>
          <a:stretch>
            <a:fillRect/>
          </a:stretch>
        </p:blipFill>
        <p:spPr bwMode="auto">
          <a:xfrm>
            <a:off x="4743450" y="1412875"/>
            <a:ext cx="3716338"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11" descr="http://t2.baidu.com/it/u=2700090434,1199985887&amp;fm=23&amp;gp=0.jpg"/>
          <p:cNvPicPr>
            <a:picLocks noChangeAspect="1" noChangeArrowheads="1"/>
          </p:cNvPicPr>
          <p:nvPr/>
        </p:nvPicPr>
        <p:blipFill>
          <a:blip r:embed="rId4">
            <a:extLst>
              <a:ext uri="{28A0092B-C50C-407E-A947-70E740481C1C}">
                <a14:useLocalDpi xmlns:a14="http://schemas.microsoft.com/office/drawing/2010/main" val="0"/>
              </a:ext>
            </a:extLst>
          </a:blip>
          <a:srcRect b="16222"/>
          <a:stretch>
            <a:fillRect/>
          </a:stretch>
        </p:blipFill>
        <p:spPr bwMode="auto">
          <a:xfrm>
            <a:off x="461963" y="1412875"/>
            <a:ext cx="3894137"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blinds(horizontal)">
                                      <p:cBhvr>
                                        <p:cTn id="7" dur="500"/>
                                        <p:tgtEl>
                                          <p:spTgt spid="9220"/>
                                        </p:tgtEl>
                                      </p:cBhvr>
                                    </p:animEffect>
                                  </p:childTnLst>
                                </p:cTn>
                              </p:par>
                            </p:childTnLst>
                          </p:cTn>
                        </p:par>
                        <p:par>
                          <p:cTn id="8" fill="hold" nodeType="afterGroup">
                            <p:stCondLst>
                              <p:cond delay="500"/>
                            </p:stCondLst>
                            <p:childTnLst>
                              <p:par>
                                <p:cTn id="9" presetID="53" presetClass="entr" presetSubtype="0" fill="hold" nodeType="afterEffect">
                                  <p:stCondLst>
                                    <p:cond delay="0"/>
                                  </p:stCondLst>
                                  <p:childTnLst>
                                    <p:set>
                                      <p:cBhvr>
                                        <p:cTn id="10" dur="1" fill="hold">
                                          <p:stCondLst>
                                            <p:cond delay="0"/>
                                          </p:stCondLst>
                                        </p:cTn>
                                        <p:tgtEl>
                                          <p:spTgt spid="9222"/>
                                        </p:tgtEl>
                                        <p:attrNameLst>
                                          <p:attrName>style.visibility</p:attrName>
                                        </p:attrNameLst>
                                      </p:cBhvr>
                                      <p:to>
                                        <p:strVal val="visible"/>
                                      </p:to>
                                    </p:set>
                                    <p:anim calcmode="lin" valueType="num">
                                      <p:cBhvr>
                                        <p:cTn id="11" dur="500" fill="hold"/>
                                        <p:tgtEl>
                                          <p:spTgt spid="9222"/>
                                        </p:tgtEl>
                                        <p:attrNameLst>
                                          <p:attrName>ppt_w</p:attrName>
                                        </p:attrNameLst>
                                      </p:cBhvr>
                                      <p:tavLst>
                                        <p:tav tm="0">
                                          <p:val>
                                            <p:fltVal val="0"/>
                                          </p:val>
                                        </p:tav>
                                        <p:tav tm="100000">
                                          <p:val>
                                            <p:strVal val="#ppt_w"/>
                                          </p:val>
                                        </p:tav>
                                      </p:tavLst>
                                    </p:anim>
                                    <p:anim calcmode="lin" valueType="num">
                                      <p:cBhvr>
                                        <p:cTn id="12" dur="500" fill="hold"/>
                                        <p:tgtEl>
                                          <p:spTgt spid="9222"/>
                                        </p:tgtEl>
                                        <p:attrNameLst>
                                          <p:attrName>ppt_h</p:attrName>
                                        </p:attrNameLst>
                                      </p:cBhvr>
                                      <p:tavLst>
                                        <p:tav tm="0">
                                          <p:val>
                                            <p:fltVal val="0"/>
                                          </p:val>
                                        </p:tav>
                                        <p:tav tm="100000">
                                          <p:val>
                                            <p:strVal val="#ppt_h"/>
                                          </p:val>
                                        </p:tav>
                                      </p:tavLst>
                                    </p:anim>
                                    <p:animEffect transition="in" filter="fade">
                                      <p:cBhvr>
                                        <p:cTn id="13" dur="500"/>
                                        <p:tgtEl>
                                          <p:spTgt spid="9222"/>
                                        </p:tgtEl>
                                      </p:cBhvr>
                                    </p:animEffect>
                                  </p:childTnLst>
                                </p:cTn>
                              </p:par>
                            </p:childTnLst>
                          </p:cTn>
                        </p:par>
                        <p:par>
                          <p:cTn id="14" fill="hold" nodeType="afterGroup">
                            <p:stCondLst>
                              <p:cond delay="1000"/>
                            </p:stCondLst>
                            <p:childTnLst>
                              <p:par>
                                <p:cTn id="15" presetID="2" presetClass="entr" presetSubtype="2" fill="hold" nodeType="afterEffect">
                                  <p:stCondLst>
                                    <p:cond delay="0"/>
                                  </p:stCondLst>
                                  <p:childTnLst>
                                    <p:set>
                                      <p:cBhvr>
                                        <p:cTn id="16" dur="1" fill="hold">
                                          <p:stCondLst>
                                            <p:cond delay="0"/>
                                          </p:stCondLst>
                                        </p:cTn>
                                        <p:tgtEl>
                                          <p:spTgt spid="9221"/>
                                        </p:tgtEl>
                                        <p:attrNameLst>
                                          <p:attrName>style.visibility</p:attrName>
                                        </p:attrNameLst>
                                      </p:cBhvr>
                                      <p:to>
                                        <p:strVal val="visible"/>
                                      </p:to>
                                    </p:set>
                                    <p:anim calcmode="lin" valueType="num">
                                      <p:cBhvr additive="base">
                                        <p:cTn id="17" dur="500" fill="hold"/>
                                        <p:tgtEl>
                                          <p:spTgt spid="9221"/>
                                        </p:tgtEl>
                                        <p:attrNameLst>
                                          <p:attrName>ppt_x</p:attrName>
                                        </p:attrNameLst>
                                      </p:cBhvr>
                                      <p:tavLst>
                                        <p:tav tm="0">
                                          <p:val>
                                            <p:strVal val="1+#ppt_w/2"/>
                                          </p:val>
                                        </p:tav>
                                        <p:tav tm="100000">
                                          <p:val>
                                            <p:strVal val="#ppt_x"/>
                                          </p:val>
                                        </p:tav>
                                      </p:tavLst>
                                    </p:anim>
                                    <p:anim calcmode="lin" valueType="num">
                                      <p:cBhvr additive="base">
                                        <p:cTn id="18" dur="500" fill="hold"/>
                                        <p:tgtEl>
                                          <p:spTgt spid="9221"/>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9219"/>
                                        </p:tgtEl>
                                        <p:attrNameLst>
                                          <p:attrName>style.visibility</p:attrName>
                                        </p:attrNameLst>
                                      </p:cBhvr>
                                      <p:to>
                                        <p:strVal val="visible"/>
                                      </p:to>
                                    </p:set>
                                    <p:animEffect transition="in" filter="blinds(horizontal)">
                                      <p:cBhvr>
                                        <p:cTn id="23" dur="500"/>
                                        <p:tgtEl>
                                          <p:spTgt spid="9219"/>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499"/>
                                          </p:stCondLst>
                                        </p:cTn>
                                        <p:tgtEl>
                                          <p:spTgt spid="92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autoUpdateAnimBg="0"/>
      <p:bldP spid="9220"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42" name="Rectangle 11"/>
          <p:cNvSpPr>
            <a:spLocks noChangeArrowheads="1"/>
          </p:cNvSpPr>
          <p:nvPr/>
        </p:nvSpPr>
        <p:spPr bwMode="auto">
          <a:xfrm>
            <a:off x="358775" y="2060575"/>
            <a:ext cx="7885113" cy="388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52438" indent="-452438">
              <a:lnSpc>
                <a:spcPct val="120000"/>
              </a:lnSpc>
            </a:pPr>
            <a:r>
              <a:rPr lang="en-US" sz="3600" b="1"/>
              <a:t>1.</a:t>
            </a:r>
            <a:r>
              <a:rPr lang="zh-CN" altLang="en-US" sz="3600" b="1"/>
              <a:t> 将来会是什么样子？</a:t>
            </a:r>
            <a:endParaRPr lang="en-US" sz="3600" b="1"/>
          </a:p>
          <a:p>
            <a:pPr marL="452438" indent="-452438">
              <a:lnSpc>
                <a:spcPct val="120000"/>
              </a:lnSpc>
            </a:pPr>
            <a:r>
              <a:rPr lang="en-US" sz="3600" b="1"/>
              <a:t>    What _____ the ______ be _____?</a:t>
            </a:r>
          </a:p>
          <a:p>
            <a:pPr marL="452438" indent="-452438">
              <a:lnSpc>
                <a:spcPct val="120000"/>
              </a:lnSpc>
            </a:pPr>
            <a:r>
              <a:rPr lang="en-US" sz="3600" b="1"/>
              <a:t>2. </a:t>
            </a:r>
            <a:r>
              <a:rPr lang="zh-CN" altLang="en-US" sz="3600" b="1"/>
              <a:t>城市污染将会更多。且树木将会更少。</a:t>
            </a:r>
            <a:endParaRPr lang="en-US" sz="3600" b="1"/>
          </a:p>
          <a:p>
            <a:pPr marL="452438" indent="-452438">
              <a:lnSpc>
                <a:spcPct val="120000"/>
              </a:lnSpc>
            </a:pPr>
            <a:r>
              <a:rPr lang="en-US" sz="3600" b="1"/>
              <a:t>    Cities ____  ___ _____ polluted. And there ____ _____ _______.</a:t>
            </a:r>
          </a:p>
        </p:txBody>
      </p:sp>
      <p:sp>
        <p:nvSpPr>
          <p:cNvPr id="10243" name="WordArt 4"/>
          <p:cNvSpPr>
            <a:spLocks noChangeArrowheads="1" noChangeShapeType="1" noTextEdit="1"/>
          </p:cNvSpPr>
          <p:nvPr/>
        </p:nvSpPr>
        <p:spPr bwMode="auto">
          <a:xfrm>
            <a:off x="1619250" y="144463"/>
            <a:ext cx="5689600" cy="90805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Wave1">
              <a:avLst>
                <a:gd name="adj1" fmla="val 13005"/>
                <a:gd name="adj2" fmla="val 0"/>
              </a:avLst>
            </a:prstTxWarp>
          </a:bodyPr>
          <a:lstStyle/>
          <a:p>
            <a:pPr algn="ctr"/>
            <a:r>
              <a:rPr lang="en-US" altLang="zh-CN" sz="4000" b="1">
                <a:solidFill>
                  <a:srgbClr val="008000"/>
                </a:solidFill>
                <a:effectLst>
                  <a:outerShdw dist="53882" dir="2700000" algn="ctr" rotWithShape="0">
                    <a:srgbClr val="C0C0C0">
                      <a:alpha val="78999"/>
                    </a:srgbClr>
                  </a:outerShdw>
                </a:effectLst>
                <a:latin typeface="Arial"/>
                <a:cs typeface="Arial"/>
              </a:rPr>
              <a:t>Grammar focus</a:t>
            </a:r>
            <a:endParaRPr lang="zh-CN" altLang="en-US" sz="4000" b="1">
              <a:solidFill>
                <a:srgbClr val="008000"/>
              </a:solidFill>
              <a:effectLst>
                <a:outerShdw dist="53882" dir="2700000" algn="ctr" rotWithShape="0">
                  <a:srgbClr val="C0C0C0">
                    <a:alpha val="78999"/>
                  </a:srgbClr>
                </a:outerShdw>
              </a:effectLst>
              <a:latin typeface="Arial"/>
              <a:cs typeface="Arial"/>
            </a:endParaRPr>
          </a:p>
        </p:txBody>
      </p:sp>
      <p:sp>
        <p:nvSpPr>
          <p:cNvPr id="10244" name="Text Box 5"/>
          <p:cNvSpPr txBox="1">
            <a:spLocks noChangeArrowheads="1"/>
          </p:cNvSpPr>
          <p:nvPr/>
        </p:nvSpPr>
        <p:spPr bwMode="auto">
          <a:xfrm>
            <a:off x="2124075" y="4803775"/>
            <a:ext cx="32400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00"/>
                </a:solidFill>
              </a:rPr>
              <a:t>will    be  more</a:t>
            </a:r>
          </a:p>
        </p:txBody>
      </p:sp>
      <p:sp>
        <p:nvSpPr>
          <p:cNvPr id="10245" name="Text Box 6"/>
          <p:cNvSpPr txBox="1">
            <a:spLocks noChangeArrowheads="1"/>
          </p:cNvSpPr>
          <p:nvPr/>
        </p:nvSpPr>
        <p:spPr bwMode="auto">
          <a:xfrm>
            <a:off x="2195513" y="2787650"/>
            <a:ext cx="51847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00"/>
                </a:solidFill>
              </a:rPr>
              <a:t>will          future       like</a:t>
            </a:r>
          </a:p>
        </p:txBody>
      </p:sp>
      <p:sp>
        <p:nvSpPr>
          <p:cNvPr id="10246" name="Text Box 7"/>
          <p:cNvSpPr txBox="1">
            <a:spLocks noChangeArrowheads="1"/>
          </p:cNvSpPr>
          <p:nvPr/>
        </p:nvSpPr>
        <p:spPr bwMode="auto">
          <a:xfrm>
            <a:off x="1981200" y="5445125"/>
            <a:ext cx="39592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00"/>
                </a:solidFill>
              </a:rPr>
              <a:t>will   fewer    trees</a:t>
            </a:r>
          </a:p>
        </p:txBody>
      </p:sp>
      <p:sp>
        <p:nvSpPr>
          <p:cNvPr id="10247" name="Rectangle 12"/>
          <p:cNvSpPr>
            <a:spLocks noChangeArrowheads="1"/>
          </p:cNvSpPr>
          <p:nvPr/>
        </p:nvSpPr>
        <p:spPr bwMode="auto">
          <a:xfrm>
            <a:off x="395288" y="1341438"/>
            <a:ext cx="6697662" cy="620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zh-CN" altLang="en-US" sz="3600" b="1">
                <a:solidFill>
                  <a:srgbClr val="0000FF"/>
                </a:solidFill>
              </a:rPr>
              <a:t>根据课本内容，完成下列句子。 </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grpId="0" nodeType="withEffect">
                                  <p:stCondLst>
                                    <p:cond delay="0"/>
                                  </p:stCondLst>
                                  <p:childTnLst>
                                    <p:set>
                                      <p:cBhvr>
                                        <p:cTn id="6" dur="1" fill="hold">
                                          <p:stCondLst>
                                            <p:cond delay="0"/>
                                          </p:stCondLst>
                                        </p:cTn>
                                        <p:tgtEl>
                                          <p:spTgt spid="10243"/>
                                        </p:tgtEl>
                                        <p:attrNameLst>
                                          <p:attrName>style.visibility</p:attrName>
                                        </p:attrNameLst>
                                      </p:cBhvr>
                                      <p:to>
                                        <p:strVal val="visible"/>
                                      </p:to>
                                    </p:set>
                                    <p:animEffect transition="in" filter="checkerboard(across)">
                                      <p:cBhvr>
                                        <p:cTn id="7" dur="500"/>
                                        <p:tgtEl>
                                          <p:spTgt spid="1024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247"/>
                                        </p:tgtEl>
                                        <p:attrNameLst>
                                          <p:attrName>style.visibility</p:attrName>
                                        </p:attrNameLst>
                                      </p:cBhvr>
                                      <p:to>
                                        <p:strVal val="visible"/>
                                      </p:to>
                                    </p:set>
                                    <p:animEffect transition="in" filter="blinds(horizontal)">
                                      <p:cBhvr>
                                        <p:cTn id="12" dur="500"/>
                                        <p:tgtEl>
                                          <p:spTgt spid="1024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53" presetClass="entr" presetSubtype="0" fill="hold" grpId="0" nodeType="clickEffect">
                                  <p:stCondLst>
                                    <p:cond delay="0"/>
                                  </p:stCondLst>
                                  <p:childTnLst>
                                    <p:set>
                                      <p:cBhvr>
                                        <p:cTn id="16" dur="1" fill="hold">
                                          <p:stCondLst>
                                            <p:cond delay="0"/>
                                          </p:stCondLst>
                                        </p:cTn>
                                        <p:tgtEl>
                                          <p:spTgt spid="10242"/>
                                        </p:tgtEl>
                                        <p:attrNameLst>
                                          <p:attrName>style.visibility</p:attrName>
                                        </p:attrNameLst>
                                      </p:cBhvr>
                                      <p:to>
                                        <p:strVal val="visible"/>
                                      </p:to>
                                    </p:set>
                                    <p:anim calcmode="lin" valueType="num">
                                      <p:cBhvr>
                                        <p:cTn id="17" dur="500" fill="hold"/>
                                        <p:tgtEl>
                                          <p:spTgt spid="10242"/>
                                        </p:tgtEl>
                                        <p:attrNameLst>
                                          <p:attrName>ppt_w</p:attrName>
                                        </p:attrNameLst>
                                      </p:cBhvr>
                                      <p:tavLst>
                                        <p:tav tm="0">
                                          <p:val>
                                            <p:fltVal val="0"/>
                                          </p:val>
                                        </p:tav>
                                        <p:tav tm="100000">
                                          <p:val>
                                            <p:strVal val="#ppt_w"/>
                                          </p:val>
                                        </p:tav>
                                      </p:tavLst>
                                    </p:anim>
                                    <p:anim calcmode="lin" valueType="num">
                                      <p:cBhvr>
                                        <p:cTn id="18" dur="500" fill="hold"/>
                                        <p:tgtEl>
                                          <p:spTgt spid="10242"/>
                                        </p:tgtEl>
                                        <p:attrNameLst>
                                          <p:attrName>ppt_h</p:attrName>
                                        </p:attrNameLst>
                                      </p:cBhvr>
                                      <p:tavLst>
                                        <p:tav tm="0">
                                          <p:val>
                                            <p:fltVal val="0"/>
                                          </p:val>
                                        </p:tav>
                                        <p:tav tm="100000">
                                          <p:val>
                                            <p:strVal val="#ppt_h"/>
                                          </p:val>
                                        </p:tav>
                                      </p:tavLst>
                                    </p:anim>
                                    <p:animEffect transition="in" filter="fade">
                                      <p:cBhvr>
                                        <p:cTn id="19" dur="500"/>
                                        <p:tgtEl>
                                          <p:spTgt spid="10242"/>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6" fill="hold" grpId="0" nodeType="clickEffect">
                                  <p:stCondLst>
                                    <p:cond delay="0"/>
                                  </p:stCondLst>
                                  <p:childTnLst>
                                    <p:set>
                                      <p:cBhvr>
                                        <p:cTn id="23" dur="1" fill="hold">
                                          <p:stCondLst>
                                            <p:cond delay="0"/>
                                          </p:stCondLst>
                                        </p:cTn>
                                        <p:tgtEl>
                                          <p:spTgt spid="10245"/>
                                        </p:tgtEl>
                                        <p:attrNameLst>
                                          <p:attrName>style.visibility</p:attrName>
                                        </p:attrNameLst>
                                      </p:cBhvr>
                                      <p:to>
                                        <p:strVal val="visible"/>
                                      </p:to>
                                    </p:set>
                                    <p:anim calcmode="lin" valueType="num">
                                      <p:cBhvr additive="base">
                                        <p:cTn id="24" dur="500" fill="hold"/>
                                        <p:tgtEl>
                                          <p:spTgt spid="10245"/>
                                        </p:tgtEl>
                                        <p:attrNameLst>
                                          <p:attrName>ppt_x</p:attrName>
                                        </p:attrNameLst>
                                      </p:cBhvr>
                                      <p:tavLst>
                                        <p:tav tm="0">
                                          <p:val>
                                            <p:strVal val="1+#ppt_w/2"/>
                                          </p:val>
                                        </p:tav>
                                        <p:tav tm="100000">
                                          <p:val>
                                            <p:strVal val="#ppt_x"/>
                                          </p:val>
                                        </p:tav>
                                      </p:tavLst>
                                    </p:anim>
                                    <p:anim calcmode="lin" valueType="num">
                                      <p:cBhvr additive="base">
                                        <p:cTn id="25" dur="500" fill="hold"/>
                                        <p:tgtEl>
                                          <p:spTgt spid="10245"/>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3" fill="hold" grpId="0" nodeType="clickEffect">
                                  <p:stCondLst>
                                    <p:cond delay="0"/>
                                  </p:stCondLst>
                                  <p:childTnLst>
                                    <p:set>
                                      <p:cBhvr>
                                        <p:cTn id="29" dur="1" fill="hold">
                                          <p:stCondLst>
                                            <p:cond delay="0"/>
                                          </p:stCondLst>
                                        </p:cTn>
                                        <p:tgtEl>
                                          <p:spTgt spid="10244"/>
                                        </p:tgtEl>
                                        <p:attrNameLst>
                                          <p:attrName>style.visibility</p:attrName>
                                        </p:attrNameLst>
                                      </p:cBhvr>
                                      <p:to>
                                        <p:strVal val="visible"/>
                                      </p:to>
                                    </p:set>
                                    <p:anim calcmode="lin" valueType="num">
                                      <p:cBhvr additive="base">
                                        <p:cTn id="30" dur="500" fill="hold"/>
                                        <p:tgtEl>
                                          <p:spTgt spid="10244"/>
                                        </p:tgtEl>
                                        <p:attrNameLst>
                                          <p:attrName>ppt_x</p:attrName>
                                        </p:attrNameLst>
                                      </p:cBhvr>
                                      <p:tavLst>
                                        <p:tav tm="0">
                                          <p:val>
                                            <p:strVal val="1+#ppt_w/2"/>
                                          </p:val>
                                        </p:tav>
                                        <p:tav tm="100000">
                                          <p:val>
                                            <p:strVal val="#ppt_x"/>
                                          </p:val>
                                        </p:tav>
                                      </p:tavLst>
                                    </p:anim>
                                    <p:anim calcmode="lin" valueType="num">
                                      <p:cBhvr additive="base">
                                        <p:cTn id="31" dur="500" fill="hold"/>
                                        <p:tgtEl>
                                          <p:spTgt spid="10244"/>
                                        </p:tgtEl>
                                        <p:attrNameLst>
                                          <p:attrName>ppt_y</p:attrName>
                                        </p:attrNameLst>
                                      </p:cBhvr>
                                      <p:tavLst>
                                        <p:tav tm="0">
                                          <p:val>
                                            <p:strVal val="0-#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30" presetClass="entr" presetSubtype="0" fill="hold" grpId="0" nodeType="clickEffect">
                                  <p:stCondLst>
                                    <p:cond delay="0"/>
                                  </p:stCondLst>
                                  <p:childTnLst>
                                    <p:set>
                                      <p:cBhvr>
                                        <p:cTn id="35" dur="1" fill="hold">
                                          <p:stCondLst>
                                            <p:cond delay="0"/>
                                          </p:stCondLst>
                                        </p:cTn>
                                        <p:tgtEl>
                                          <p:spTgt spid="10246"/>
                                        </p:tgtEl>
                                        <p:attrNameLst>
                                          <p:attrName>style.visibility</p:attrName>
                                        </p:attrNameLst>
                                      </p:cBhvr>
                                      <p:to>
                                        <p:strVal val="visible"/>
                                      </p:to>
                                    </p:set>
                                    <p:animEffect transition="in" filter="fade">
                                      <p:cBhvr>
                                        <p:cTn id="36" dur="800" decel="100000"/>
                                        <p:tgtEl>
                                          <p:spTgt spid="10246"/>
                                        </p:tgtEl>
                                      </p:cBhvr>
                                    </p:animEffect>
                                    <p:anim calcmode="lin" valueType="num">
                                      <p:cBhvr>
                                        <p:cTn id="37" dur="800" decel="100000" fill="hold"/>
                                        <p:tgtEl>
                                          <p:spTgt spid="10246"/>
                                        </p:tgtEl>
                                        <p:attrNameLst>
                                          <p:attrName>style.rotation</p:attrName>
                                        </p:attrNameLst>
                                      </p:cBhvr>
                                      <p:tavLst>
                                        <p:tav tm="0">
                                          <p:val>
                                            <p:fltVal val="-90"/>
                                          </p:val>
                                        </p:tav>
                                        <p:tav tm="100000">
                                          <p:val>
                                            <p:fltVal val="0"/>
                                          </p:val>
                                        </p:tav>
                                      </p:tavLst>
                                    </p:anim>
                                    <p:anim calcmode="lin" valueType="num">
                                      <p:cBhvr>
                                        <p:cTn id="38" dur="800" decel="100000" fill="hold"/>
                                        <p:tgtEl>
                                          <p:spTgt spid="10246"/>
                                        </p:tgtEl>
                                        <p:attrNameLst>
                                          <p:attrName>ppt_x</p:attrName>
                                        </p:attrNameLst>
                                      </p:cBhvr>
                                      <p:tavLst>
                                        <p:tav tm="0">
                                          <p:val>
                                            <p:strVal val="#ppt_x+0.4"/>
                                          </p:val>
                                        </p:tav>
                                        <p:tav tm="100000">
                                          <p:val>
                                            <p:strVal val="#ppt_x-0.05"/>
                                          </p:val>
                                        </p:tav>
                                      </p:tavLst>
                                    </p:anim>
                                    <p:anim calcmode="lin" valueType="num">
                                      <p:cBhvr>
                                        <p:cTn id="39" dur="800" decel="100000" fill="hold"/>
                                        <p:tgtEl>
                                          <p:spTgt spid="10246"/>
                                        </p:tgtEl>
                                        <p:attrNameLst>
                                          <p:attrName>ppt_y</p:attrName>
                                        </p:attrNameLst>
                                      </p:cBhvr>
                                      <p:tavLst>
                                        <p:tav tm="0">
                                          <p:val>
                                            <p:strVal val="#ppt_y-0.4"/>
                                          </p:val>
                                        </p:tav>
                                        <p:tav tm="100000">
                                          <p:val>
                                            <p:strVal val="#ppt_y+0.1"/>
                                          </p:val>
                                        </p:tav>
                                      </p:tavLst>
                                    </p:anim>
                                    <p:anim calcmode="lin" valueType="num">
                                      <p:cBhvr>
                                        <p:cTn id="40" dur="200" accel="100000" fill="hold">
                                          <p:stCondLst>
                                            <p:cond delay="800"/>
                                          </p:stCondLst>
                                        </p:cTn>
                                        <p:tgtEl>
                                          <p:spTgt spid="10246"/>
                                        </p:tgtEl>
                                        <p:attrNameLst>
                                          <p:attrName>ppt_x</p:attrName>
                                        </p:attrNameLst>
                                      </p:cBhvr>
                                      <p:tavLst>
                                        <p:tav tm="0">
                                          <p:val>
                                            <p:strVal val="#ppt_x-0.05"/>
                                          </p:val>
                                        </p:tav>
                                        <p:tav tm="100000">
                                          <p:val>
                                            <p:strVal val="#ppt_x"/>
                                          </p:val>
                                        </p:tav>
                                      </p:tavLst>
                                    </p:anim>
                                    <p:anim calcmode="lin" valueType="num">
                                      <p:cBhvr>
                                        <p:cTn id="41" dur="200" accel="100000" fill="hold">
                                          <p:stCondLst>
                                            <p:cond delay="800"/>
                                          </p:stCondLst>
                                        </p:cTn>
                                        <p:tgtEl>
                                          <p:spTgt spid="1024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utoUpdateAnimBg="0"/>
      <p:bldP spid="10243" grpId="0" animBg="1"/>
      <p:bldP spid="10244" grpId="0" autoUpdateAnimBg="0"/>
      <p:bldP spid="10245" grpId="0" autoUpdateAnimBg="0"/>
      <p:bldP spid="10246" grpId="0" autoUpdateAnimBg="0"/>
      <p:bldP spid="1024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Rectangle 11"/>
          <p:cNvSpPr>
            <a:spLocks noChangeArrowheads="1"/>
          </p:cNvSpPr>
          <p:nvPr/>
        </p:nvSpPr>
        <p:spPr bwMode="auto">
          <a:xfrm>
            <a:off x="431800" y="804863"/>
            <a:ext cx="8316913"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52438" indent="-452438">
              <a:lnSpc>
                <a:spcPct val="120000"/>
              </a:lnSpc>
            </a:pPr>
            <a:r>
              <a:rPr lang="en-US" sz="3600" b="1"/>
              <a:t>3. </a:t>
            </a:r>
            <a:r>
              <a:rPr lang="zh-CN" altLang="en-US" sz="3600" b="1"/>
              <a:t>一百年后，人们会使用钱吗？</a:t>
            </a:r>
            <a:endParaRPr lang="en-US" sz="3600" b="1"/>
          </a:p>
          <a:p>
            <a:pPr marL="452438" indent="-452438">
              <a:lnSpc>
                <a:spcPct val="120000"/>
              </a:lnSpc>
            </a:pPr>
            <a:r>
              <a:rPr lang="en-US" sz="3600" b="1"/>
              <a:t>    ____ people ____ money ___ 100 years? </a:t>
            </a:r>
          </a:p>
          <a:p>
            <a:pPr marL="452438" indent="-452438">
              <a:lnSpc>
                <a:spcPct val="120000"/>
              </a:lnSpc>
            </a:pPr>
            <a:r>
              <a:rPr lang="en-US" sz="3600" b="1"/>
              <a:t>4. </a:t>
            </a:r>
            <a:r>
              <a:rPr lang="zh-CN" altLang="en-US" sz="3600" b="1"/>
              <a:t>不会的。一切东西将会免费。</a:t>
            </a:r>
            <a:endParaRPr lang="en-US" sz="3600" b="1"/>
          </a:p>
          <a:p>
            <a:pPr marL="452438" indent="-452438">
              <a:lnSpc>
                <a:spcPct val="120000"/>
              </a:lnSpc>
            </a:pPr>
            <a:r>
              <a:rPr lang="en-US" sz="3600" b="1">
                <a:cs typeface="Times New Roman" pitchFamily="18" charset="0"/>
              </a:rPr>
              <a:t>    No, they ______. Everything ____ __ ____.</a:t>
            </a:r>
          </a:p>
          <a:p>
            <a:pPr marL="452438" indent="-452438">
              <a:lnSpc>
                <a:spcPct val="120000"/>
              </a:lnSpc>
            </a:pPr>
            <a:r>
              <a:rPr lang="en-US" sz="3600" b="1">
                <a:cs typeface="Times New Roman" pitchFamily="18" charset="0"/>
              </a:rPr>
              <a:t>5. </a:t>
            </a:r>
            <a:r>
              <a:rPr lang="zh-CN" altLang="en-US" sz="3600" b="1">
                <a:cs typeface="Times New Roman" pitchFamily="18" charset="0"/>
              </a:rPr>
              <a:t>世界将会有和平吗？</a:t>
            </a:r>
            <a:r>
              <a:rPr lang="en-US" sz="3600" b="1">
                <a:cs typeface="Times New Roman" pitchFamily="18" charset="0"/>
              </a:rPr>
              <a:t> </a:t>
            </a:r>
          </a:p>
          <a:p>
            <a:pPr marL="452438" indent="-452438">
              <a:lnSpc>
                <a:spcPct val="120000"/>
              </a:lnSpc>
            </a:pPr>
            <a:r>
              <a:rPr lang="en-US" sz="3600" b="1">
                <a:cs typeface="Times New Roman" pitchFamily="18" charset="0"/>
              </a:rPr>
              <a:t>     ____ ____ _____ world peace?</a:t>
            </a:r>
          </a:p>
        </p:txBody>
      </p:sp>
      <p:sp>
        <p:nvSpPr>
          <p:cNvPr id="11267" name="Text Box 9"/>
          <p:cNvSpPr txBox="1">
            <a:spLocks noChangeArrowheads="1"/>
          </p:cNvSpPr>
          <p:nvPr/>
        </p:nvSpPr>
        <p:spPr bwMode="auto">
          <a:xfrm>
            <a:off x="900113" y="1484313"/>
            <a:ext cx="6732587"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rPr>
              <a:t>Will              use                 in</a:t>
            </a:r>
          </a:p>
        </p:txBody>
      </p:sp>
      <p:sp>
        <p:nvSpPr>
          <p:cNvPr id="11268" name="Text Box 5"/>
          <p:cNvSpPr txBox="1">
            <a:spLocks noChangeArrowheads="1"/>
          </p:cNvSpPr>
          <p:nvPr/>
        </p:nvSpPr>
        <p:spPr bwMode="auto">
          <a:xfrm>
            <a:off x="2700338" y="2749550"/>
            <a:ext cx="1655762"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rPr>
              <a:t>won’t</a:t>
            </a:r>
          </a:p>
        </p:txBody>
      </p:sp>
      <p:sp>
        <p:nvSpPr>
          <p:cNvPr id="11269" name="Text Box 5"/>
          <p:cNvSpPr txBox="1">
            <a:spLocks noChangeArrowheads="1"/>
          </p:cNvSpPr>
          <p:nvPr/>
        </p:nvSpPr>
        <p:spPr bwMode="auto">
          <a:xfrm>
            <a:off x="6586538" y="2749550"/>
            <a:ext cx="187325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rPr>
              <a:t>will  be</a:t>
            </a:r>
          </a:p>
        </p:txBody>
      </p:sp>
      <p:sp>
        <p:nvSpPr>
          <p:cNvPr id="11270" name="Text Box 6"/>
          <p:cNvSpPr txBox="1">
            <a:spLocks noChangeArrowheads="1"/>
          </p:cNvSpPr>
          <p:nvPr/>
        </p:nvSpPr>
        <p:spPr bwMode="auto">
          <a:xfrm>
            <a:off x="900113" y="4765675"/>
            <a:ext cx="403225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cs typeface="Times New Roman" pitchFamily="18" charset="0"/>
              </a:rPr>
              <a:t>Will  there   be</a:t>
            </a:r>
          </a:p>
        </p:txBody>
      </p:sp>
      <p:sp>
        <p:nvSpPr>
          <p:cNvPr id="11271" name="Text Box 5"/>
          <p:cNvSpPr txBox="1">
            <a:spLocks noChangeArrowheads="1"/>
          </p:cNvSpPr>
          <p:nvPr/>
        </p:nvSpPr>
        <p:spPr bwMode="auto">
          <a:xfrm>
            <a:off x="900113" y="3468688"/>
            <a:ext cx="1081087" cy="75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lnSpc>
                <a:spcPct val="120000"/>
              </a:lnSpc>
            </a:pPr>
            <a:r>
              <a:rPr lang="en-US" sz="3600" b="1">
                <a:solidFill>
                  <a:srgbClr val="FF0000"/>
                </a:solidFill>
              </a:rPr>
              <a:t>free</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p:cTn id="7" dur="500" fill="hold"/>
                                        <p:tgtEl>
                                          <p:spTgt spid="11266"/>
                                        </p:tgtEl>
                                        <p:attrNameLst>
                                          <p:attrName>ppt_w</p:attrName>
                                        </p:attrNameLst>
                                      </p:cBhvr>
                                      <p:tavLst>
                                        <p:tav tm="0">
                                          <p:val>
                                            <p:fltVal val="0"/>
                                          </p:val>
                                        </p:tav>
                                        <p:tav tm="100000">
                                          <p:val>
                                            <p:strVal val="#ppt_w"/>
                                          </p:val>
                                        </p:tav>
                                      </p:tavLst>
                                    </p:anim>
                                    <p:anim calcmode="lin" valueType="num">
                                      <p:cBhvr>
                                        <p:cTn id="8" dur="500" fill="hold"/>
                                        <p:tgtEl>
                                          <p:spTgt spid="11266"/>
                                        </p:tgtEl>
                                        <p:attrNameLst>
                                          <p:attrName>ppt_h</p:attrName>
                                        </p:attrNameLst>
                                      </p:cBhvr>
                                      <p:tavLst>
                                        <p:tav tm="0">
                                          <p:val>
                                            <p:fltVal val="0"/>
                                          </p:val>
                                        </p:tav>
                                        <p:tav tm="100000">
                                          <p:val>
                                            <p:strVal val="#ppt_h"/>
                                          </p:val>
                                        </p:tav>
                                      </p:tavLst>
                                    </p:anim>
                                    <p:animEffect transition="in" filter="fade">
                                      <p:cBhvr>
                                        <p:cTn id="9" dur="500"/>
                                        <p:tgtEl>
                                          <p:spTgt spid="1126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4" presetClass="entr" presetSubtype="0" accel="100000" fill="hold" grpId="0" nodeType="clickEffect">
                                  <p:stCondLst>
                                    <p:cond delay="0"/>
                                  </p:stCondLst>
                                  <p:childTnLst>
                                    <p:set>
                                      <p:cBhvr>
                                        <p:cTn id="13" dur="1" fill="hold">
                                          <p:stCondLst>
                                            <p:cond delay="0"/>
                                          </p:stCondLst>
                                        </p:cTn>
                                        <p:tgtEl>
                                          <p:spTgt spid="11267"/>
                                        </p:tgtEl>
                                        <p:attrNameLst>
                                          <p:attrName>style.visibility</p:attrName>
                                        </p:attrNameLst>
                                      </p:cBhvr>
                                      <p:to>
                                        <p:strVal val="visible"/>
                                      </p:to>
                                    </p:set>
                                    <p:anim calcmode="lin" valueType="num">
                                      <p:cBhvr>
                                        <p:cTn id="14" dur="500" fill="hold"/>
                                        <p:tgtEl>
                                          <p:spTgt spid="11267"/>
                                        </p:tgtEl>
                                        <p:attrNameLst>
                                          <p:attrName>ppt_w</p:attrName>
                                        </p:attrNameLst>
                                      </p:cBhvr>
                                      <p:tavLst>
                                        <p:tav tm="0">
                                          <p:val>
                                            <p:strVal val="#ppt_w*0.05"/>
                                          </p:val>
                                        </p:tav>
                                        <p:tav tm="100000">
                                          <p:val>
                                            <p:strVal val="#ppt_w"/>
                                          </p:val>
                                        </p:tav>
                                      </p:tavLst>
                                    </p:anim>
                                    <p:anim calcmode="lin" valueType="num">
                                      <p:cBhvr>
                                        <p:cTn id="15" dur="500" fill="hold"/>
                                        <p:tgtEl>
                                          <p:spTgt spid="11267"/>
                                        </p:tgtEl>
                                        <p:attrNameLst>
                                          <p:attrName>ppt_h</p:attrName>
                                        </p:attrNameLst>
                                      </p:cBhvr>
                                      <p:tavLst>
                                        <p:tav tm="0">
                                          <p:val>
                                            <p:strVal val="#ppt_h"/>
                                          </p:val>
                                        </p:tav>
                                        <p:tav tm="100000">
                                          <p:val>
                                            <p:strVal val="#ppt_h"/>
                                          </p:val>
                                        </p:tav>
                                      </p:tavLst>
                                    </p:anim>
                                    <p:anim calcmode="lin" valueType="num">
                                      <p:cBhvr>
                                        <p:cTn id="16" dur="500" fill="hold"/>
                                        <p:tgtEl>
                                          <p:spTgt spid="11267"/>
                                        </p:tgtEl>
                                        <p:attrNameLst>
                                          <p:attrName>ppt_x</p:attrName>
                                        </p:attrNameLst>
                                      </p:cBhvr>
                                      <p:tavLst>
                                        <p:tav tm="0">
                                          <p:val>
                                            <p:strVal val="#ppt_x-.2"/>
                                          </p:val>
                                        </p:tav>
                                        <p:tav tm="100000">
                                          <p:val>
                                            <p:strVal val="#ppt_x"/>
                                          </p:val>
                                        </p:tav>
                                      </p:tavLst>
                                    </p:anim>
                                    <p:anim calcmode="lin" valueType="num">
                                      <p:cBhvr>
                                        <p:cTn id="17" dur="500" fill="hold"/>
                                        <p:tgtEl>
                                          <p:spTgt spid="11267"/>
                                        </p:tgtEl>
                                        <p:attrNameLst>
                                          <p:attrName>ppt_y</p:attrName>
                                        </p:attrNameLst>
                                      </p:cBhvr>
                                      <p:tavLst>
                                        <p:tav tm="0">
                                          <p:val>
                                            <p:strVal val="#ppt_y"/>
                                          </p:val>
                                        </p:tav>
                                        <p:tav tm="100000">
                                          <p:val>
                                            <p:strVal val="#ppt_y"/>
                                          </p:val>
                                        </p:tav>
                                      </p:tavLst>
                                    </p:anim>
                                    <p:animEffect transition="in" filter="fade">
                                      <p:cBhvr>
                                        <p:cTn id="18" dur="500"/>
                                        <p:tgtEl>
                                          <p:spTgt spid="11267"/>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3" fill="hold" grpId="0" nodeType="clickEffect">
                                  <p:stCondLst>
                                    <p:cond delay="0"/>
                                  </p:stCondLst>
                                  <p:childTnLst>
                                    <p:set>
                                      <p:cBhvr>
                                        <p:cTn id="22" dur="1" fill="hold">
                                          <p:stCondLst>
                                            <p:cond delay="0"/>
                                          </p:stCondLst>
                                        </p:cTn>
                                        <p:tgtEl>
                                          <p:spTgt spid="11268"/>
                                        </p:tgtEl>
                                        <p:attrNameLst>
                                          <p:attrName>style.visibility</p:attrName>
                                        </p:attrNameLst>
                                      </p:cBhvr>
                                      <p:to>
                                        <p:strVal val="visible"/>
                                      </p:to>
                                    </p:set>
                                    <p:anim calcmode="lin" valueType="num">
                                      <p:cBhvr additive="base">
                                        <p:cTn id="23" dur="500" fill="hold"/>
                                        <p:tgtEl>
                                          <p:spTgt spid="11268"/>
                                        </p:tgtEl>
                                        <p:attrNameLst>
                                          <p:attrName>ppt_x</p:attrName>
                                        </p:attrNameLst>
                                      </p:cBhvr>
                                      <p:tavLst>
                                        <p:tav tm="0">
                                          <p:val>
                                            <p:strVal val="1+#ppt_w/2"/>
                                          </p:val>
                                        </p:tav>
                                        <p:tav tm="100000">
                                          <p:val>
                                            <p:strVal val="#ppt_x"/>
                                          </p:val>
                                        </p:tav>
                                      </p:tavLst>
                                    </p:anim>
                                    <p:anim calcmode="lin" valueType="num">
                                      <p:cBhvr additive="base">
                                        <p:cTn id="24" dur="500" fill="hold"/>
                                        <p:tgtEl>
                                          <p:spTgt spid="11268"/>
                                        </p:tgtEl>
                                        <p:attrNameLst>
                                          <p:attrName>ppt_y</p:attrName>
                                        </p:attrNameLst>
                                      </p:cBhvr>
                                      <p:tavLst>
                                        <p:tav tm="0">
                                          <p:val>
                                            <p:strVal val="0-#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11269"/>
                                        </p:tgtEl>
                                        <p:attrNameLst>
                                          <p:attrName>style.visibility</p:attrName>
                                        </p:attrNameLst>
                                      </p:cBhvr>
                                      <p:to>
                                        <p:strVal val="visible"/>
                                      </p:to>
                                    </p:set>
                                    <p:anim calcmode="lin" valueType="num">
                                      <p:cBhvr additive="base">
                                        <p:cTn id="29" dur="500" fill="hold"/>
                                        <p:tgtEl>
                                          <p:spTgt spid="11269"/>
                                        </p:tgtEl>
                                        <p:attrNameLst>
                                          <p:attrName>ppt_x</p:attrName>
                                        </p:attrNameLst>
                                      </p:cBhvr>
                                      <p:tavLst>
                                        <p:tav tm="0">
                                          <p:val>
                                            <p:strVal val="1+#ppt_w/2"/>
                                          </p:val>
                                        </p:tav>
                                        <p:tav tm="100000">
                                          <p:val>
                                            <p:strVal val="#ppt_x"/>
                                          </p:val>
                                        </p:tav>
                                      </p:tavLst>
                                    </p:anim>
                                    <p:anim calcmode="lin" valueType="num">
                                      <p:cBhvr additive="base">
                                        <p:cTn id="30" dur="500" fill="hold"/>
                                        <p:tgtEl>
                                          <p:spTgt spid="11269"/>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11271"/>
                                        </p:tgtEl>
                                        <p:attrNameLst>
                                          <p:attrName>style.visibility</p:attrName>
                                        </p:attrNameLst>
                                      </p:cBhvr>
                                      <p:to>
                                        <p:strVal val="visible"/>
                                      </p:to>
                                    </p:set>
                                    <p:anim calcmode="lin" valueType="num">
                                      <p:cBhvr additive="base">
                                        <p:cTn id="33" dur="500" fill="hold"/>
                                        <p:tgtEl>
                                          <p:spTgt spid="11271"/>
                                        </p:tgtEl>
                                        <p:attrNameLst>
                                          <p:attrName>ppt_x</p:attrName>
                                        </p:attrNameLst>
                                      </p:cBhvr>
                                      <p:tavLst>
                                        <p:tav tm="0">
                                          <p:val>
                                            <p:strVal val="1+#ppt_w/2"/>
                                          </p:val>
                                        </p:tav>
                                        <p:tav tm="100000">
                                          <p:val>
                                            <p:strVal val="#ppt_x"/>
                                          </p:val>
                                        </p:tav>
                                      </p:tavLst>
                                    </p:anim>
                                    <p:anim calcmode="lin" valueType="num">
                                      <p:cBhvr additive="base">
                                        <p:cTn id="34" dur="500" fill="hold"/>
                                        <p:tgtEl>
                                          <p:spTgt spid="11271"/>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5" presetClass="entr" presetSubtype="0" fill="hold" grpId="0" nodeType="clickEffect">
                                  <p:stCondLst>
                                    <p:cond delay="0"/>
                                  </p:stCondLst>
                                  <p:childTnLst>
                                    <p:set>
                                      <p:cBhvr>
                                        <p:cTn id="38" dur="1" fill="hold">
                                          <p:stCondLst>
                                            <p:cond delay="0"/>
                                          </p:stCondLst>
                                        </p:cTn>
                                        <p:tgtEl>
                                          <p:spTgt spid="11270"/>
                                        </p:tgtEl>
                                        <p:attrNameLst>
                                          <p:attrName>style.visibility</p:attrName>
                                        </p:attrNameLst>
                                      </p:cBhvr>
                                      <p:to>
                                        <p:strVal val="visible"/>
                                      </p:to>
                                    </p:set>
                                    <p:animEffect transition="in" filter="fade">
                                      <p:cBhvr>
                                        <p:cTn id="39" dur="2000"/>
                                        <p:tgtEl>
                                          <p:spTgt spid="11270"/>
                                        </p:tgtEl>
                                      </p:cBhvr>
                                    </p:animEffect>
                                    <p:anim calcmode="lin" valueType="num">
                                      <p:cBhvr>
                                        <p:cTn id="40" dur="2000" fill="hold"/>
                                        <p:tgtEl>
                                          <p:spTgt spid="11270"/>
                                        </p:tgtEl>
                                        <p:attrNameLst>
                                          <p:attrName>style.rotation</p:attrName>
                                        </p:attrNameLst>
                                      </p:cBhvr>
                                      <p:tavLst>
                                        <p:tav tm="0">
                                          <p:val>
                                            <p:fltVal val="720"/>
                                          </p:val>
                                        </p:tav>
                                        <p:tav tm="100000">
                                          <p:val>
                                            <p:fltVal val="0"/>
                                          </p:val>
                                        </p:tav>
                                      </p:tavLst>
                                    </p:anim>
                                    <p:anim calcmode="lin" valueType="num">
                                      <p:cBhvr>
                                        <p:cTn id="41" dur="2000" fill="hold"/>
                                        <p:tgtEl>
                                          <p:spTgt spid="11270"/>
                                        </p:tgtEl>
                                        <p:attrNameLst>
                                          <p:attrName>ppt_h</p:attrName>
                                        </p:attrNameLst>
                                      </p:cBhvr>
                                      <p:tavLst>
                                        <p:tav tm="0">
                                          <p:val>
                                            <p:fltVal val="0"/>
                                          </p:val>
                                        </p:tav>
                                        <p:tav tm="100000">
                                          <p:val>
                                            <p:strVal val="#ppt_h"/>
                                          </p:val>
                                        </p:tav>
                                      </p:tavLst>
                                    </p:anim>
                                    <p:anim calcmode="lin" valueType="num">
                                      <p:cBhvr>
                                        <p:cTn id="42" dur="2000" fill="hold"/>
                                        <p:tgtEl>
                                          <p:spTgt spid="11270"/>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autoUpdateAnimBg="0"/>
      <p:bldP spid="11268" grpId="0" autoUpdateAnimBg="0"/>
      <p:bldP spid="11269" grpId="0" autoUpdateAnimBg="0"/>
      <p:bldP spid="11270" grpId="0" autoUpdateAnimBg="0"/>
      <p:bldP spid="11271"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2290" name="Rectangle 10"/>
          <p:cNvSpPr>
            <a:spLocks noChangeArrowheads="1"/>
          </p:cNvSpPr>
          <p:nvPr/>
        </p:nvSpPr>
        <p:spPr bwMode="auto">
          <a:xfrm>
            <a:off x="323850" y="763588"/>
            <a:ext cx="8569325" cy="504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39750" indent="-539750">
              <a:lnSpc>
                <a:spcPct val="120000"/>
              </a:lnSpc>
            </a:pPr>
            <a:r>
              <a:rPr lang="en-US" sz="3600" b="1">
                <a:cs typeface="Times New Roman" pitchFamily="18" charset="0"/>
              </a:rPr>
              <a:t>6. </a:t>
            </a:r>
            <a:r>
              <a:rPr lang="zh-CN" altLang="en-US" sz="3600" b="1">
                <a:cs typeface="Times New Roman" pitchFamily="18" charset="0"/>
              </a:rPr>
              <a:t>是的，我希望如此。</a:t>
            </a:r>
            <a:endParaRPr lang="en-US" sz="3600" b="1">
              <a:cs typeface="Times New Roman" pitchFamily="18" charset="0"/>
            </a:endParaRPr>
          </a:p>
          <a:p>
            <a:pPr marL="539750" indent="-539750">
              <a:lnSpc>
                <a:spcPct val="120000"/>
              </a:lnSpc>
            </a:pPr>
            <a:r>
              <a:rPr lang="en-US" sz="3600" b="1">
                <a:cs typeface="Times New Roman" pitchFamily="18" charset="0"/>
              </a:rPr>
              <a:t>    Yes, I ____ ___. </a:t>
            </a:r>
          </a:p>
          <a:p>
            <a:pPr marL="539750" indent="-539750">
              <a:lnSpc>
                <a:spcPct val="120000"/>
              </a:lnSpc>
            </a:pPr>
            <a:r>
              <a:rPr lang="en-US" sz="3600" b="1">
                <a:cs typeface="Times New Roman" pitchFamily="18" charset="0"/>
              </a:rPr>
              <a:t>7. </a:t>
            </a:r>
            <a:r>
              <a:rPr lang="zh-CN" altLang="en-US" sz="3600" b="1">
                <a:cs typeface="Times New Roman" pitchFamily="18" charset="0"/>
              </a:rPr>
              <a:t>孩子们将会在家中在电脑上学习。 </a:t>
            </a:r>
            <a:r>
              <a:rPr lang="en-US" sz="3600" b="1">
                <a:cs typeface="Times New Roman" pitchFamily="18" charset="0"/>
              </a:rPr>
              <a:t>  </a:t>
            </a:r>
          </a:p>
          <a:p>
            <a:pPr marL="539750" indent="-539750">
              <a:lnSpc>
                <a:spcPct val="120000"/>
              </a:lnSpc>
            </a:pPr>
            <a:r>
              <a:rPr lang="en-US" sz="3600" b="1">
                <a:cs typeface="Times New Roman" pitchFamily="18" charset="0"/>
              </a:rPr>
              <a:t>    Kids ____ _____ at home ___ _________.  </a:t>
            </a:r>
          </a:p>
          <a:p>
            <a:pPr marL="539750" indent="-539750">
              <a:lnSpc>
                <a:spcPct val="120000"/>
              </a:lnSpc>
            </a:pPr>
            <a:r>
              <a:rPr lang="en-US" sz="3600" b="1">
                <a:cs typeface="Times New Roman" pitchFamily="18" charset="0"/>
              </a:rPr>
              <a:t>8. </a:t>
            </a:r>
            <a:r>
              <a:rPr lang="zh-CN" altLang="en-US" sz="3600" b="1">
                <a:cs typeface="Times New Roman" pitchFamily="18" charset="0"/>
              </a:rPr>
              <a:t>他们将不会去学校上学？</a:t>
            </a:r>
            <a:endParaRPr lang="en-US" sz="3600" b="1">
              <a:cs typeface="Times New Roman" pitchFamily="18" charset="0"/>
            </a:endParaRPr>
          </a:p>
          <a:p>
            <a:pPr marL="539750" indent="-539750">
              <a:lnSpc>
                <a:spcPct val="120000"/>
              </a:lnSpc>
            </a:pPr>
            <a:r>
              <a:rPr lang="en-US" sz="3600" b="1">
                <a:cs typeface="Times New Roman" pitchFamily="18" charset="0"/>
              </a:rPr>
              <a:t>    They _____ __ to school. </a:t>
            </a:r>
          </a:p>
        </p:txBody>
      </p:sp>
      <p:sp>
        <p:nvSpPr>
          <p:cNvPr id="12291" name="Text Box 7"/>
          <p:cNvSpPr txBox="1">
            <a:spLocks noChangeArrowheads="1"/>
          </p:cNvSpPr>
          <p:nvPr/>
        </p:nvSpPr>
        <p:spPr bwMode="auto">
          <a:xfrm>
            <a:off x="2051050" y="1484313"/>
            <a:ext cx="25923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00"/>
                </a:solidFill>
              </a:rPr>
              <a:t>hope  so</a:t>
            </a:r>
          </a:p>
        </p:txBody>
      </p:sp>
      <p:sp>
        <p:nvSpPr>
          <p:cNvPr id="12292" name="Text Box 8"/>
          <p:cNvSpPr txBox="1">
            <a:spLocks noChangeArrowheads="1"/>
          </p:cNvSpPr>
          <p:nvPr/>
        </p:nvSpPr>
        <p:spPr bwMode="auto">
          <a:xfrm>
            <a:off x="1763713" y="2787650"/>
            <a:ext cx="280828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00"/>
                </a:solidFill>
              </a:rPr>
              <a:t> will  study</a:t>
            </a:r>
          </a:p>
        </p:txBody>
      </p:sp>
      <p:sp>
        <p:nvSpPr>
          <p:cNvPr id="12293" name="Text Box 9"/>
          <p:cNvSpPr txBox="1">
            <a:spLocks noChangeArrowheads="1"/>
          </p:cNvSpPr>
          <p:nvPr/>
        </p:nvSpPr>
        <p:spPr bwMode="auto">
          <a:xfrm>
            <a:off x="5795963" y="2779713"/>
            <a:ext cx="29527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00"/>
                </a:solidFill>
              </a:rPr>
              <a:t>on  computers</a:t>
            </a:r>
          </a:p>
        </p:txBody>
      </p:sp>
      <p:sp>
        <p:nvSpPr>
          <p:cNvPr id="12294" name="Text Box 6"/>
          <p:cNvSpPr txBox="1">
            <a:spLocks noChangeArrowheads="1"/>
          </p:cNvSpPr>
          <p:nvPr/>
        </p:nvSpPr>
        <p:spPr bwMode="auto">
          <a:xfrm>
            <a:off x="1835150" y="4149725"/>
            <a:ext cx="230346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itchFamily="18" charset="0"/>
                <a:ea typeface="宋体" pitchFamily="2" charset="-122"/>
              </a:defRPr>
            </a:lvl1pPr>
            <a:lvl2pPr marL="742950" indent="-285750" eaLnBrk="0" hangingPunct="0">
              <a:defRPr sz="3200">
                <a:solidFill>
                  <a:schemeClr val="tx1"/>
                </a:solidFill>
                <a:latin typeface="Times New Roman" pitchFamily="18" charset="0"/>
                <a:ea typeface="宋体" pitchFamily="2" charset="-122"/>
              </a:defRPr>
            </a:lvl2pPr>
            <a:lvl3pPr marL="1143000" indent="-228600" eaLnBrk="0" hangingPunct="0">
              <a:defRPr sz="3200">
                <a:solidFill>
                  <a:schemeClr val="tx1"/>
                </a:solidFill>
                <a:latin typeface="Times New Roman" pitchFamily="18" charset="0"/>
                <a:ea typeface="宋体" pitchFamily="2" charset="-122"/>
              </a:defRPr>
            </a:lvl3pPr>
            <a:lvl4pPr marL="1600200" indent="-228600" eaLnBrk="0" hangingPunct="0">
              <a:defRPr sz="3200">
                <a:solidFill>
                  <a:schemeClr val="tx1"/>
                </a:solidFill>
                <a:latin typeface="Times New Roman" pitchFamily="18" charset="0"/>
                <a:ea typeface="宋体" pitchFamily="2" charset="-122"/>
              </a:defRPr>
            </a:lvl4pPr>
            <a:lvl5pPr marL="2057400" indent="-228600" eaLnBrk="0" hangingPunct="0">
              <a:defRPr sz="3200">
                <a:solidFill>
                  <a:schemeClr val="tx1"/>
                </a:solidFill>
                <a:latin typeface="Times New Roman" pitchFamily="18" charset="0"/>
                <a:ea typeface="宋体" pitchFamily="2" charset="-122"/>
              </a:defRPr>
            </a:lvl5pPr>
            <a:lvl6pPr marL="25146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6pPr>
            <a:lvl7pPr marL="29718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7pPr>
            <a:lvl8pPr marL="34290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8pPr>
            <a:lvl9pPr marL="3886200" indent="-228600" eaLnBrk="0" fontAlgn="base" hangingPunct="0">
              <a:spcBef>
                <a:spcPct val="0"/>
              </a:spcBef>
              <a:spcAft>
                <a:spcPct val="0"/>
              </a:spcAft>
              <a:buFont typeface="Arial" pitchFamily="34" charset="0"/>
              <a:defRPr sz="3200">
                <a:solidFill>
                  <a:schemeClr val="tx1"/>
                </a:solidFill>
                <a:latin typeface="Times New Roman" pitchFamily="18" charset="0"/>
                <a:ea typeface="宋体" pitchFamily="2" charset="-122"/>
              </a:defRPr>
            </a:lvl9pPr>
          </a:lstStyle>
          <a:p>
            <a:pPr eaLnBrk="1" hangingPunct="1">
              <a:spcBef>
                <a:spcPct val="50000"/>
              </a:spcBef>
            </a:pPr>
            <a:r>
              <a:rPr lang="en-US" sz="3600" b="1">
                <a:solidFill>
                  <a:srgbClr val="FF0000"/>
                </a:solidFill>
                <a:cs typeface="Times New Roman" pitchFamily="18" charset="0"/>
              </a:rPr>
              <a:t>won’t  go</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500" fill="hold"/>
                                        <p:tgtEl>
                                          <p:spTgt spid="12290"/>
                                        </p:tgtEl>
                                        <p:attrNameLst>
                                          <p:attrName>ppt_w</p:attrName>
                                        </p:attrNameLst>
                                      </p:cBhvr>
                                      <p:tavLst>
                                        <p:tav tm="0">
                                          <p:val>
                                            <p:fltVal val="0"/>
                                          </p:val>
                                        </p:tav>
                                        <p:tav tm="100000">
                                          <p:val>
                                            <p:strVal val="#ppt_w"/>
                                          </p:val>
                                        </p:tav>
                                      </p:tavLst>
                                    </p:anim>
                                    <p:anim calcmode="lin" valueType="num">
                                      <p:cBhvr>
                                        <p:cTn id="8" dur="500" fill="hold"/>
                                        <p:tgtEl>
                                          <p:spTgt spid="12290"/>
                                        </p:tgtEl>
                                        <p:attrNameLst>
                                          <p:attrName>ppt_h</p:attrName>
                                        </p:attrNameLst>
                                      </p:cBhvr>
                                      <p:tavLst>
                                        <p:tav tm="0">
                                          <p:val>
                                            <p:fltVal val="0"/>
                                          </p:val>
                                        </p:tav>
                                        <p:tav tm="100000">
                                          <p:val>
                                            <p:strVal val="#ppt_h"/>
                                          </p:val>
                                        </p:tav>
                                      </p:tavLst>
                                    </p:anim>
                                    <p:animEffect transition="in" filter="fade">
                                      <p:cBhvr>
                                        <p:cTn id="9" dur="500"/>
                                        <p:tgtEl>
                                          <p:spTgt spid="1229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30" presetClass="entr" presetSubtype="0" fill="hold" grpId="0" nodeType="clickEffect">
                                  <p:stCondLst>
                                    <p:cond delay="0"/>
                                  </p:stCondLst>
                                  <p:childTnLst>
                                    <p:set>
                                      <p:cBhvr>
                                        <p:cTn id="13" dur="1" fill="hold">
                                          <p:stCondLst>
                                            <p:cond delay="0"/>
                                          </p:stCondLst>
                                        </p:cTn>
                                        <p:tgtEl>
                                          <p:spTgt spid="12291"/>
                                        </p:tgtEl>
                                        <p:attrNameLst>
                                          <p:attrName>style.visibility</p:attrName>
                                        </p:attrNameLst>
                                      </p:cBhvr>
                                      <p:to>
                                        <p:strVal val="visible"/>
                                      </p:to>
                                    </p:set>
                                    <p:animEffect transition="in" filter="fade">
                                      <p:cBhvr>
                                        <p:cTn id="14" dur="800" decel="100000"/>
                                        <p:tgtEl>
                                          <p:spTgt spid="12291"/>
                                        </p:tgtEl>
                                      </p:cBhvr>
                                    </p:animEffect>
                                    <p:anim calcmode="lin" valueType="num">
                                      <p:cBhvr>
                                        <p:cTn id="15" dur="800" decel="100000" fill="hold"/>
                                        <p:tgtEl>
                                          <p:spTgt spid="12291"/>
                                        </p:tgtEl>
                                        <p:attrNameLst>
                                          <p:attrName>style.rotation</p:attrName>
                                        </p:attrNameLst>
                                      </p:cBhvr>
                                      <p:tavLst>
                                        <p:tav tm="0">
                                          <p:val>
                                            <p:fltVal val="-90"/>
                                          </p:val>
                                        </p:tav>
                                        <p:tav tm="100000">
                                          <p:val>
                                            <p:fltVal val="0"/>
                                          </p:val>
                                        </p:tav>
                                      </p:tavLst>
                                    </p:anim>
                                    <p:anim calcmode="lin" valueType="num">
                                      <p:cBhvr>
                                        <p:cTn id="16" dur="800" decel="100000" fill="hold"/>
                                        <p:tgtEl>
                                          <p:spTgt spid="12291"/>
                                        </p:tgtEl>
                                        <p:attrNameLst>
                                          <p:attrName>ppt_x</p:attrName>
                                        </p:attrNameLst>
                                      </p:cBhvr>
                                      <p:tavLst>
                                        <p:tav tm="0">
                                          <p:val>
                                            <p:strVal val="#ppt_x+0.4"/>
                                          </p:val>
                                        </p:tav>
                                        <p:tav tm="100000">
                                          <p:val>
                                            <p:strVal val="#ppt_x-0.05"/>
                                          </p:val>
                                        </p:tav>
                                      </p:tavLst>
                                    </p:anim>
                                    <p:anim calcmode="lin" valueType="num">
                                      <p:cBhvr>
                                        <p:cTn id="17" dur="800" decel="100000" fill="hold"/>
                                        <p:tgtEl>
                                          <p:spTgt spid="12291"/>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12291"/>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12291"/>
                                        </p:tgtEl>
                                        <p:attrNameLst>
                                          <p:attrName>ppt_y</p:attrName>
                                        </p:attrNameLst>
                                      </p:cBhvr>
                                      <p:tavLst>
                                        <p:tav tm="0">
                                          <p:val>
                                            <p:strVal val="#ppt_y+0.1"/>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6" presetClass="entr" presetSubtype="0" fill="hold" grpId="0" nodeType="clickEffect">
                                  <p:stCondLst>
                                    <p:cond delay="0"/>
                                  </p:stCondLst>
                                  <p:childTnLst>
                                    <p:set>
                                      <p:cBhvr>
                                        <p:cTn id="23" dur="1" fill="hold">
                                          <p:stCondLst>
                                            <p:cond delay="0"/>
                                          </p:stCondLst>
                                        </p:cTn>
                                        <p:tgtEl>
                                          <p:spTgt spid="12292"/>
                                        </p:tgtEl>
                                        <p:attrNameLst>
                                          <p:attrName>style.visibility</p:attrName>
                                        </p:attrNameLst>
                                      </p:cBhvr>
                                      <p:to>
                                        <p:strVal val="visible"/>
                                      </p:to>
                                    </p:set>
                                    <p:animEffect transition="in" filter="wipe(down)">
                                      <p:cBhvr>
                                        <p:cTn id="24" dur="580">
                                          <p:stCondLst>
                                            <p:cond delay="0"/>
                                          </p:stCondLst>
                                        </p:cTn>
                                        <p:tgtEl>
                                          <p:spTgt spid="12292"/>
                                        </p:tgtEl>
                                      </p:cBhvr>
                                    </p:animEffect>
                                    <p:anim calcmode="lin" valueType="num">
                                      <p:cBhvr>
                                        <p:cTn id="25" dur="1822" tmFilter="0,0; 0.14,0.36; 0.43,0.73; 0.71,0.91; 1.0,1.0">
                                          <p:stCondLst>
                                            <p:cond delay="0"/>
                                          </p:stCondLst>
                                        </p:cTn>
                                        <p:tgtEl>
                                          <p:spTgt spid="12292"/>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2292"/>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2292"/>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2292"/>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2292"/>
                                        </p:tgtEl>
                                        <p:attrNameLst>
                                          <p:attrName>ppt_y</p:attrName>
                                        </p:attrNameLst>
                                      </p:cBhvr>
                                      <p:tavLst>
                                        <p:tav tm="0" fmla="#ppt_y-sin(pi*$)/81">
                                          <p:val>
                                            <p:fltVal val="0"/>
                                          </p:val>
                                        </p:tav>
                                        <p:tav tm="100000">
                                          <p:val>
                                            <p:fltVal val="1"/>
                                          </p:val>
                                        </p:tav>
                                      </p:tavLst>
                                    </p:anim>
                                    <p:animScale>
                                      <p:cBhvr>
                                        <p:cTn id="30" dur="26">
                                          <p:stCondLst>
                                            <p:cond delay="650"/>
                                          </p:stCondLst>
                                        </p:cTn>
                                        <p:tgtEl>
                                          <p:spTgt spid="12292"/>
                                        </p:tgtEl>
                                      </p:cBhvr>
                                      <p:to x="100000" y="60000"/>
                                    </p:animScale>
                                    <p:animScale>
                                      <p:cBhvr>
                                        <p:cTn id="31" dur="166" decel="50000">
                                          <p:stCondLst>
                                            <p:cond delay="676"/>
                                          </p:stCondLst>
                                        </p:cTn>
                                        <p:tgtEl>
                                          <p:spTgt spid="12292"/>
                                        </p:tgtEl>
                                      </p:cBhvr>
                                      <p:to x="100000" y="100000"/>
                                    </p:animScale>
                                    <p:animScale>
                                      <p:cBhvr>
                                        <p:cTn id="32" dur="26">
                                          <p:stCondLst>
                                            <p:cond delay="1312"/>
                                          </p:stCondLst>
                                        </p:cTn>
                                        <p:tgtEl>
                                          <p:spTgt spid="12292"/>
                                        </p:tgtEl>
                                      </p:cBhvr>
                                      <p:to x="100000" y="80000"/>
                                    </p:animScale>
                                    <p:animScale>
                                      <p:cBhvr>
                                        <p:cTn id="33" dur="166" decel="50000">
                                          <p:stCondLst>
                                            <p:cond delay="1338"/>
                                          </p:stCondLst>
                                        </p:cTn>
                                        <p:tgtEl>
                                          <p:spTgt spid="12292"/>
                                        </p:tgtEl>
                                      </p:cBhvr>
                                      <p:to x="100000" y="100000"/>
                                    </p:animScale>
                                    <p:animScale>
                                      <p:cBhvr>
                                        <p:cTn id="34" dur="26">
                                          <p:stCondLst>
                                            <p:cond delay="1642"/>
                                          </p:stCondLst>
                                        </p:cTn>
                                        <p:tgtEl>
                                          <p:spTgt spid="12292"/>
                                        </p:tgtEl>
                                      </p:cBhvr>
                                      <p:to x="100000" y="90000"/>
                                    </p:animScale>
                                    <p:animScale>
                                      <p:cBhvr>
                                        <p:cTn id="35" dur="166" decel="50000">
                                          <p:stCondLst>
                                            <p:cond delay="1668"/>
                                          </p:stCondLst>
                                        </p:cTn>
                                        <p:tgtEl>
                                          <p:spTgt spid="12292"/>
                                        </p:tgtEl>
                                      </p:cBhvr>
                                      <p:to x="100000" y="100000"/>
                                    </p:animScale>
                                    <p:animScale>
                                      <p:cBhvr>
                                        <p:cTn id="36" dur="26">
                                          <p:stCondLst>
                                            <p:cond delay="1808"/>
                                          </p:stCondLst>
                                        </p:cTn>
                                        <p:tgtEl>
                                          <p:spTgt spid="12292"/>
                                        </p:tgtEl>
                                      </p:cBhvr>
                                      <p:to x="100000" y="95000"/>
                                    </p:animScale>
                                    <p:animScale>
                                      <p:cBhvr>
                                        <p:cTn id="37" dur="166" decel="50000">
                                          <p:stCondLst>
                                            <p:cond delay="1834"/>
                                          </p:stCondLst>
                                        </p:cTn>
                                        <p:tgtEl>
                                          <p:spTgt spid="12292"/>
                                        </p:tgtEl>
                                      </p:cBhvr>
                                      <p:to x="100000" y="100000"/>
                                    </p:animScale>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1" fill="hold" grpId="0" nodeType="clickEffect">
                                  <p:stCondLst>
                                    <p:cond delay="0"/>
                                  </p:stCondLst>
                                  <p:childTnLst>
                                    <p:set>
                                      <p:cBhvr>
                                        <p:cTn id="41" dur="1" fill="hold">
                                          <p:stCondLst>
                                            <p:cond delay="0"/>
                                          </p:stCondLst>
                                        </p:cTn>
                                        <p:tgtEl>
                                          <p:spTgt spid="12293"/>
                                        </p:tgtEl>
                                        <p:attrNameLst>
                                          <p:attrName>style.visibility</p:attrName>
                                        </p:attrNameLst>
                                      </p:cBhvr>
                                      <p:to>
                                        <p:strVal val="visible"/>
                                      </p:to>
                                    </p:set>
                                    <p:anim calcmode="lin" valueType="num">
                                      <p:cBhvr additive="base">
                                        <p:cTn id="42" dur="500" fill="hold"/>
                                        <p:tgtEl>
                                          <p:spTgt spid="12293"/>
                                        </p:tgtEl>
                                        <p:attrNameLst>
                                          <p:attrName>ppt_x</p:attrName>
                                        </p:attrNameLst>
                                      </p:cBhvr>
                                      <p:tavLst>
                                        <p:tav tm="0">
                                          <p:val>
                                            <p:strVal val="#ppt_x"/>
                                          </p:val>
                                        </p:tav>
                                        <p:tav tm="100000">
                                          <p:val>
                                            <p:strVal val="#ppt_x"/>
                                          </p:val>
                                        </p:tav>
                                      </p:tavLst>
                                    </p:anim>
                                    <p:anim calcmode="lin" valueType="num">
                                      <p:cBhvr additive="base">
                                        <p:cTn id="43" dur="500" fill="hold"/>
                                        <p:tgtEl>
                                          <p:spTgt spid="12293"/>
                                        </p:tgtEl>
                                        <p:attrNameLst>
                                          <p:attrName>ppt_y</p:attrName>
                                        </p:attrNameLst>
                                      </p:cBhvr>
                                      <p:tavLst>
                                        <p:tav tm="0">
                                          <p:val>
                                            <p:strVal val="0-#ppt_h/2"/>
                                          </p:val>
                                        </p:tav>
                                        <p:tav tm="100000">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25" presetClass="entr" presetSubtype="0" fill="hold" grpId="0" nodeType="clickEffect">
                                  <p:stCondLst>
                                    <p:cond delay="0"/>
                                  </p:stCondLst>
                                  <p:childTnLst>
                                    <p:set>
                                      <p:cBhvr>
                                        <p:cTn id="47" dur="1" fill="hold">
                                          <p:stCondLst>
                                            <p:cond delay="0"/>
                                          </p:stCondLst>
                                        </p:cTn>
                                        <p:tgtEl>
                                          <p:spTgt spid="12294"/>
                                        </p:tgtEl>
                                        <p:attrNameLst>
                                          <p:attrName>style.visibility</p:attrName>
                                        </p:attrNameLst>
                                      </p:cBhvr>
                                      <p:to>
                                        <p:strVal val="visible"/>
                                      </p:to>
                                    </p:set>
                                    <p:anim calcmode="lin" valueType="num">
                                      <p:cBhvr>
                                        <p:cTn id="48" dur="500" decel="50000" fill="hold">
                                          <p:stCondLst>
                                            <p:cond delay="0"/>
                                          </p:stCondLst>
                                        </p:cTn>
                                        <p:tgtEl>
                                          <p:spTgt spid="12294"/>
                                        </p:tgtEl>
                                        <p:attrNameLst>
                                          <p:attrName>style.rotation</p:attrName>
                                        </p:attrNameLst>
                                      </p:cBhvr>
                                      <p:tavLst>
                                        <p:tav tm="0">
                                          <p:val>
                                            <p:fltVal val="-90"/>
                                          </p:val>
                                        </p:tav>
                                        <p:tav tm="100000">
                                          <p:val>
                                            <p:fltVal val="0"/>
                                          </p:val>
                                        </p:tav>
                                      </p:tavLst>
                                    </p:anim>
                                    <p:anim calcmode="lin" valueType="num">
                                      <p:cBhvr>
                                        <p:cTn id="49" dur="500" decel="50000" fill="hold">
                                          <p:stCondLst>
                                            <p:cond delay="0"/>
                                          </p:stCondLst>
                                        </p:cTn>
                                        <p:tgtEl>
                                          <p:spTgt spid="12294"/>
                                        </p:tgtEl>
                                        <p:attrNameLst>
                                          <p:attrName>ppt_w</p:attrName>
                                        </p:attrNameLst>
                                      </p:cBhvr>
                                      <p:tavLst>
                                        <p:tav tm="0">
                                          <p:val>
                                            <p:strVal val="#ppt_w"/>
                                          </p:val>
                                        </p:tav>
                                        <p:tav tm="100000">
                                          <p:val>
                                            <p:strVal val="#ppt_w*.05"/>
                                          </p:val>
                                        </p:tav>
                                      </p:tavLst>
                                    </p:anim>
                                    <p:anim calcmode="lin" valueType="num">
                                      <p:cBhvr>
                                        <p:cTn id="50" dur="500" accel="50000" fill="hold">
                                          <p:stCondLst>
                                            <p:cond delay="500"/>
                                          </p:stCondLst>
                                        </p:cTn>
                                        <p:tgtEl>
                                          <p:spTgt spid="12294"/>
                                        </p:tgtEl>
                                        <p:attrNameLst>
                                          <p:attrName>ppt_w</p:attrName>
                                        </p:attrNameLst>
                                      </p:cBhvr>
                                      <p:tavLst>
                                        <p:tav tm="0">
                                          <p:val>
                                            <p:strVal val="#ppt_w*.05"/>
                                          </p:val>
                                        </p:tav>
                                        <p:tav tm="100000">
                                          <p:val>
                                            <p:strVal val="#ppt_w"/>
                                          </p:val>
                                        </p:tav>
                                      </p:tavLst>
                                    </p:anim>
                                    <p:anim calcmode="lin" valueType="num">
                                      <p:cBhvr>
                                        <p:cTn id="51" dur="1000" fill="hold"/>
                                        <p:tgtEl>
                                          <p:spTgt spid="12294"/>
                                        </p:tgtEl>
                                        <p:attrNameLst>
                                          <p:attrName>ppt_h</p:attrName>
                                        </p:attrNameLst>
                                      </p:cBhvr>
                                      <p:tavLst>
                                        <p:tav tm="0">
                                          <p:val>
                                            <p:strVal val="#ppt_h"/>
                                          </p:val>
                                        </p:tav>
                                        <p:tav tm="100000">
                                          <p:val>
                                            <p:strVal val="#ppt_h"/>
                                          </p:val>
                                        </p:tav>
                                      </p:tavLst>
                                    </p:anim>
                                    <p:anim calcmode="lin" valueType="num">
                                      <p:cBhvr>
                                        <p:cTn id="52" dur="500" decel="50000" fill="hold">
                                          <p:stCondLst>
                                            <p:cond delay="0"/>
                                          </p:stCondLst>
                                        </p:cTn>
                                        <p:tgtEl>
                                          <p:spTgt spid="12294"/>
                                        </p:tgtEl>
                                        <p:attrNameLst>
                                          <p:attrName>ppt_x</p:attrName>
                                        </p:attrNameLst>
                                      </p:cBhvr>
                                      <p:tavLst>
                                        <p:tav tm="0">
                                          <p:val>
                                            <p:strVal val="#ppt_x+.4"/>
                                          </p:val>
                                        </p:tav>
                                        <p:tav tm="100000">
                                          <p:val>
                                            <p:strVal val="#ppt_x"/>
                                          </p:val>
                                        </p:tav>
                                      </p:tavLst>
                                    </p:anim>
                                    <p:anim calcmode="lin" valueType="num">
                                      <p:cBhvr>
                                        <p:cTn id="53" dur="500" decel="50000" fill="hold">
                                          <p:stCondLst>
                                            <p:cond delay="0"/>
                                          </p:stCondLst>
                                        </p:cTn>
                                        <p:tgtEl>
                                          <p:spTgt spid="12294"/>
                                        </p:tgtEl>
                                        <p:attrNameLst>
                                          <p:attrName>ppt_y</p:attrName>
                                        </p:attrNameLst>
                                      </p:cBhvr>
                                      <p:tavLst>
                                        <p:tav tm="0">
                                          <p:val>
                                            <p:strVal val="#ppt_y-.2"/>
                                          </p:val>
                                        </p:tav>
                                        <p:tav tm="100000">
                                          <p:val>
                                            <p:strVal val="#ppt_y+.1"/>
                                          </p:val>
                                        </p:tav>
                                      </p:tavLst>
                                    </p:anim>
                                    <p:anim calcmode="lin" valueType="num">
                                      <p:cBhvr>
                                        <p:cTn id="54" dur="500" accel="50000" fill="hold">
                                          <p:stCondLst>
                                            <p:cond delay="500"/>
                                          </p:stCondLst>
                                        </p:cTn>
                                        <p:tgtEl>
                                          <p:spTgt spid="12294"/>
                                        </p:tgtEl>
                                        <p:attrNameLst>
                                          <p:attrName>ppt_y</p:attrName>
                                        </p:attrNameLst>
                                      </p:cBhvr>
                                      <p:tavLst>
                                        <p:tav tm="0">
                                          <p:val>
                                            <p:strVal val="#ppt_y+.1"/>
                                          </p:val>
                                        </p:tav>
                                        <p:tav tm="100000">
                                          <p:val>
                                            <p:strVal val="#ppt_y"/>
                                          </p:val>
                                        </p:tav>
                                      </p:tavLst>
                                    </p:anim>
                                    <p:animEffect transition="in" filter="fade">
                                      <p:cBhvr>
                                        <p:cTn id="55" dur="1000" decel="50000">
                                          <p:stCondLst>
                                            <p:cond delay="0"/>
                                          </p:stCondLst>
                                        </p:cTn>
                                        <p:tgtEl>
                                          <p:spTgt spid="12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autoUpdateAnimBg="0"/>
      <p:bldP spid="12292" grpId="0" autoUpdateAnimBg="0"/>
      <p:bldP spid="12293" grpId="0" autoUpdateAnimBg="0"/>
      <p:bldP spid="12294" grpId="0" autoUpdateAnimBg="0"/>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3200" b="0" i="0" u="none" strike="noStrike" cap="none" normalizeH="0" baseline="0" smtClean="0">
            <a:ln>
              <a:noFill/>
            </a:ln>
            <a:solidFill>
              <a:schemeClr val="tx1"/>
            </a:solidFill>
            <a:effectLst/>
            <a:latin typeface="Times New Roman" pitchFamily="18"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3200" b="0" i="0" u="none" strike="noStrike" cap="none" normalizeH="0" baseline="0" smtClean="0">
            <a:ln>
              <a:noFill/>
            </a:ln>
            <a:solidFill>
              <a:schemeClr val="tx1"/>
            </a:solidFill>
            <a:effectLst/>
            <a:latin typeface="Times New Roman" pitchFamily="18"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0</TotalTime>
  <Pages>0</Pages>
  <Words>1648</Words>
  <Characters>0</Characters>
  <Application>Microsoft Office PowerPoint</Application>
  <DocSecurity>0</DocSecurity>
  <PresentationFormat>全屏显示(4:3)</PresentationFormat>
  <Lines>0</Lines>
  <Paragraphs>219</Paragraphs>
  <Slides>33</Slides>
  <Notes>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33</vt:i4>
      </vt:variant>
    </vt:vector>
  </HeadingPairs>
  <TitlesOfParts>
    <vt:vector size="39" baseType="lpstr">
      <vt:lpstr>Arial</vt:lpstr>
      <vt:lpstr>宋体</vt:lpstr>
      <vt:lpstr>Wingdings</vt:lpstr>
      <vt:lpstr>Times New Roman</vt:lpstr>
      <vt:lpstr>Calibri</vt:lpstr>
      <vt:lpstr>默认设计模板</vt:lpstr>
      <vt:lpstr>PowerPoint 演示文稿</vt:lpstr>
      <vt:lpstr>PowerPoint 演示文稿</vt:lpstr>
      <vt:lpstr>PowerPoint 演示文稿</vt:lpstr>
      <vt:lpstr>What will your life be like in ten years?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subject/>
  <dc:creator/>
  <cp:keywords/>
  <dc:description/>
  <cp:lastModifiedBy>user</cp:lastModifiedBy>
  <cp:revision>236</cp:revision>
  <dcterms:created xsi:type="dcterms:W3CDTF">2013-03-17T02:35:29Z</dcterms:created>
  <dcterms:modified xsi:type="dcterms:W3CDTF">2015-08-12T06:43:42Z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2052-9.1.0.5133</vt:lpwstr>
  </property>
</Properties>
</file>